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0"/>
  </p:notesMasterIdLst>
  <p:sldIdLst>
    <p:sldId id="404" r:id="rId5"/>
    <p:sldId id="408" r:id="rId6"/>
    <p:sldId id="405" r:id="rId7"/>
    <p:sldId id="406" r:id="rId8"/>
    <p:sldId id="407" r:id="rId9"/>
  </p:sldIdLst>
  <p:sldSz cx="6858000" cy="9906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2430" y="-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2024/03/04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04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2993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58664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56014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370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525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423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226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9733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287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2024/03/04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482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2024/03/04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681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2024/03/04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54738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2024/03/04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4399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2024/03/04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966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2024/03/04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280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2024/03/04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0020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C6FB24-AC28-4B34-AF6E-88F9A0CCA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88927" y="9598375"/>
            <a:ext cx="664311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15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Cape of Good Hope SPCA, Grassy Park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1"/>
            <a:ext cx="6857999" cy="46675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</a:t>
            </a:r>
            <a:r>
              <a:rPr lang="en-ZA" sz="1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the two kittens removed from 111 Cypress Way, Mitchells Plain. Note the kittens’ coats are dirty and ungroomed.  </a:t>
            </a:r>
          </a:p>
        </p:txBody>
      </p:sp>
    </p:spTree>
    <p:extLst>
      <p:ext uri="{BB962C8B-B14F-4D97-AF65-F5344CB8AC3E}">
        <p14:creationId xmlns:p14="http://schemas.microsoft.com/office/powerpoint/2010/main" val="427575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8B20A8-C9D1-41A4-B72F-9E9ACE803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88927" y="9598375"/>
            <a:ext cx="664311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15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Cape of Good Hope SPCA, Grassy Park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1"/>
            <a:ext cx="6857999" cy="46675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2: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a close up of one of the kittens seen in Photograph 1. Note the kitten’s dirty and ungroomed coat. </a:t>
            </a:r>
          </a:p>
        </p:txBody>
      </p:sp>
    </p:spTree>
    <p:extLst>
      <p:ext uri="{BB962C8B-B14F-4D97-AF65-F5344CB8AC3E}">
        <p14:creationId xmlns:p14="http://schemas.microsoft.com/office/powerpoint/2010/main" val="157431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01FE0D-9DD4-4E8B-B912-2044E9583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88927" y="9598375"/>
            <a:ext cx="664311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15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Cape of Good Hope SPCA, Grassy Park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572429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3: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the right side of the kitten seen in Photograph 2. Note the kitten’s dirty coat. </a:t>
            </a:r>
          </a:p>
        </p:txBody>
      </p:sp>
    </p:spTree>
    <p:extLst>
      <p:ext uri="{BB962C8B-B14F-4D97-AF65-F5344CB8AC3E}">
        <p14:creationId xmlns:p14="http://schemas.microsoft.com/office/powerpoint/2010/main" val="3667394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E67EF2-1E33-40EB-973C-C18B972F1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88927" y="9598375"/>
            <a:ext cx="664311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15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Cape of Good Hope SPCA, Grassy Park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1"/>
            <a:ext cx="6857999" cy="46675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4: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the front of the sickly kitten seen in Photograph 3. Note the flea dirt by the kitten’s nose and the kitten’s pale membranes. </a:t>
            </a:r>
          </a:p>
        </p:txBody>
      </p:sp>
    </p:spTree>
    <p:extLst>
      <p:ext uri="{BB962C8B-B14F-4D97-AF65-F5344CB8AC3E}">
        <p14:creationId xmlns:p14="http://schemas.microsoft.com/office/powerpoint/2010/main" val="109822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27BC5-AC18-4AEF-9506-8D788236C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" y="1524000"/>
            <a:ext cx="6858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88927" y="9598375"/>
            <a:ext cx="664311" cy="307625"/>
          </a:xfrm>
        </p:spPr>
        <p:txBody>
          <a:bodyPr/>
          <a:lstStyle/>
          <a:p>
            <a:fld id="{95044301-A1B2-435E-A6DE-19AB1A2D1CB7}" type="slidenum">
              <a:rPr lang="en-ZA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r>
              <a:rPr lang="en-ZA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7619" cy="10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397619" y="0"/>
            <a:ext cx="487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C</a:t>
            </a:r>
            <a:endParaRPr lang="en-US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15 February 2024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Cape of Good Hope SPCA, Grassy Park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Inspector Jeffrey Mfini</a:t>
            </a:r>
          </a:p>
          <a:p>
            <a:pPr algn="ctr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1" y="8382000"/>
            <a:ext cx="6857999" cy="572429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</a:t>
            </a:r>
            <a:r>
              <a:rPr lang="en-ZA" sz="1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ZA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</a:t>
            </a:r>
            <a:r>
              <a:rPr lang="en-Z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Showing the top of the kitten seen in Photograph 4. Note the kitten appears to be underweight and its dirty coat. </a:t>
            </a:r>
          </a:p>
        </p:txBody>
      </p:sp>
    </p:spTree>
    <p:extLst>
      <p:ext uri="{BB962C8B-B14F-4D97-AF65-F5344CB8AC3E}">
        <p14:creationId xmlns:p14="http://schemas.microsoft.com/office/powerpoint/2010/main" val="1911624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41701F-2D92-45F7-A218-BD4C59CFD31E}">
  <ds:schemaRefs>
    <ds:schemaRef ds:uri="http://schemas.microsoft.com/office/2006/metadata/properties"/>
    <ds:schemaRef ds:uri="http://purl.org/dc/elements/1.1/"/>
    <ds:schemaRef ds:uri="5a8649b5-3a2c-4a75-9f6c-a024b2fcee36"/>
    <ds:schemaRef ds:uri="http://purl.org/dc/terms/"/>
    <ds:schemaRef ds:uri="e3d58a75-6a7c-4f53-9011-1384d746df69"/>
    <ds:schemaRef ds:uri="aeb88929-25be-4232-b6fa-512268e975eb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677</TotalTime>
  <Words>317</Words>
  <Application>Microsoft Office PowerPoint</Application>
  <PresentationFormat>A4 Paper (210x297 mm)</PresentationFormat>
  <Paragraphs>40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77</cp:revision>
  <dcterms:created xsi:type="dcterms:W3CDTF">2020-07-23T10:58:57Z</dcterms:created>
  <dcterms:modified xsi:type="dcterms:W3CDTF">2024-03-04T10:17:07Z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