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2"/>
  </p:notesMasterIdLst>
  <p:sldIdLst>
    <p:sldId id="404" r:id="rId5"/>
    <p:sldId id="411" r:id="rId6"/>
    <p:sldId id="408" r:id="rId7"/>
    <p:sldId id="410" r:id="rId8"/>
    <p:sldId id="405" r:id="rId9"/>
    <p:sldId id="406" r:id="rId10"/>
    <p:sldId id="407" r:id="rId11"/>
  </p:sldIdLst>
  <p:sldSz cx="6858000" cy="9906000" type="A4"/>
  <p:notesSz cx="6858000" cy="9144000"/>
  <p:photoAlbum showCaptions="1"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BDDD4-3315-45CA-A78D-92E36E62ACA2}" v="25" dt="2023-09-01T14:12:0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634" y="-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E0E29-6394-4D06-9341-16F670425D8F}" type="datetimeFigureOut">
              <a:rPr lang="en-ZA" smtClean="0"/>
              <a:t>2024/03/04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0B252-0D3A-4DB0-AB8C-170E29B01A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935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04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6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78415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8410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22572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89560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17303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3676-0E3F-4850-8674-276C40FA76CC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525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05DE-B2AA-48F6-90DD-4BD38B156FC2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423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126A-B664-4EC1-A568-17CF3052CAFA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226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FDAC-C780-4279-9A56-F958F3C967E1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9733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F98-8156-43E1-AD13-6790857D17A7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287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774C-702F-42EE-92F2-C27B85058D3E}" type="datetime1">
              <a:rPr lang="en-ZA" smtClean="0"/>
              <a:t>2024/03/04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482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76C7-D73E-4FED-B694-390055E15D51}" type="datetime1">
              <a:rPr lang="en-ZA" smtClean="0"/>
              <a:t>2024/03/04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681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8CA1-0334-4CB0-94AF-38602A92B86D}" type="datetime1">
              <a:rPr lang="en-ZA" smtClean="0"/>
              <a:t>2024/03/04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54738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E54B-F17C-4793-BAE7-55EE3BBFAAF0}" type="datetime1">
              <a:rPr lang="en-ZA" smtClean="0"/>
              <a:t>2024/03/04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4399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123E-E3A2-4CDE-8F0E-0C1897698B56}" type="datetime1">
              <a:rPr lang="en-ZA" smtClean="0"/>
              <a:t>2024/03/04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966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0BC7-CE51-41E3-9E05-E19C8583984A}" type="datetime1">
              <a:rPr lang="en-ZA" smtClean="0"/>
              <a:t>2024/03/04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280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4211-BCD7-431E-8972-4604D057DBDE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0020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8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A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09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111 Cypress Way, Mitchells Plain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44883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1: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a brown Pitbull with a chain secured around her neck. Note the flies on the Pitbull.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49190-0EA8-4B5E-891E-F6F024965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24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5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3C1784-51C5-47BB-9B0C-200FCA6B1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8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A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09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111 Cypress Way, Mitchells Plain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44883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2: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a brown Pitbull with a chain secured around her neck. Note the flies on the Pitbull’s left side, hind leg, and face. </a:t>
            </a:r>
          </a:p>
        </p:txBody>
      </p:sp>
    </p:spTree>
    <p:extLst>
      <p:ext uri="{BB962C8B-B14F-4D97-AF65-F5344CB8AC3E}">
        <p14:creationId xmlns:p14="http://schemas.microsoft.com/office/powerpoint/2010/main" val="152871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A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09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111 Cypress Way, Mitchells Plain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323671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3: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another adult white and black dog inside the property.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FA11B8-A5AA-4704-B74D-82BC8317A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24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803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03D207-E192-44F6-B1E0-BF71494BD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A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09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111 Cypress Way, Mitchells Plain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44883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4: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the brown Pitbull seen in Photographs 1 and 2 with one of her puppies. Note the dog’s dirty and rough coat. </a:t>
            </a:r>
          </a:p>
        </p:txBody>
      </p:sp>
    </p:spTree>
    <p:extLst>
      <p:ext uri="{BB962C8B-B14F-4D97-AF65-F5344CB8AC3E}">
        <p14:creationId xmlns:p14="http://schemas.microsoft.com/office/powerpoint/2010/main" val="259948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1745D9-1051-45E3-B8A7-4E82237B1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A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09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111 Cypress Way, Mitchells Plain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44883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5: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the Pitbull seen in Photograph 5 with three of her puppies. Her coat is rough and dirty and there is a chain around her neck. Note the flies on her.  </a:t>
            </a:r>
          </a:p>
        </p:txBody>
      </p:sp>
    </p:spTree>
    <p:extLst>
      <p:ext uri="{BB962C8B-B14F-4D97-AF65-F5344CB8AC3E}">
        <p14:creationId xmlns:p14="http://schemas.microsoft.com/office/powerpoint/2010/main" val="385955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511D0A-EE86-43DF-9FFD-0ADBBFF58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2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A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09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111 Cypress Way, Mitchells Plain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44883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6: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the Pitbull seen in Photograph 5 with three of her puppies. Her coat is rough and dirty and there is a chain around her neck. Note the flies on her. </a:t>
            </a:r>
          </a:p>
        </p:txBody>
      </p:sp>
    </p:spTree>
    <p:extLst>
      <p:ext uri="{BB962C8B-B14F-4D97-AF65-F5344CB8AC3E}">
        <p14:creationId xmlns:p14="http://schemas.microsoft.com/office/powerpoint/2010/main" val="1367992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8CAF1A-4E39-4310-AD5A-1F12326AF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2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A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09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111 Cypress Way, Mitchells Plain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4762" y="8382000"/>
            <a:ext cx="6857999" cy="44883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7: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the Pitbull seen in Photographs 5 to 7 and the dirty living area in which the dogs are kept. </a:t>
            </a:r>
          </a:p>
        </p:txBody>
      </p:sp>
    </p:spTree>
    <p:extLst>
      <p:ext uri="{BB962C8B-B14F-4D97-AF65-F5344CB8AC3E}">
        <p14:creationId xmlns:p14="http://schemas.microsoft.com/office/powerpoint/2010/main" val="4283094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88929-25be-4232-b6fa-512268e975eb" xsi:nil="true"/>
    <lcf76f155ced4ddcb4097134ff3c332f xmlns="e3d58a75-6a7c-4f53-9011-1384d746df6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6CF70780D834484A0C2B28A39752D" ma:contentTypeVersion="17" ma:contentTypeDescription="Create a new document." ma:contentTypeScope="" ma:versionID="d7ac8f9860367660fb857d40bf64e608">
  <xsd:schema xmlns:xsd="http://www.w3.org/2001/XMLSchema" xmlns:xs="http://www.w3.org/2001/XMLSchema" xmlns:p="http://schemas.microsoft.com/office/2006/metadata/properties" xmlns:ns2="e3d58a75-6a7c-4f53-9011-1384d746df69" xmlns:ns3="5a8649b5-3a2c-4a75-9f6c-a024b2fcee36" xmlns:ns4="aeb88929-25be-4232-b6fa-512268e975eb" targetNamespace="http://schemas.microsoft.com/office/2006/metadata/properties" ma:root="true" ma:fieldsID="bc95417c46fe1b68ced36c41fd57dfd4" ns2:_="" ns3:_="" ns4:_="">
    <xsd:import namespace="e3d58a75-6a7c-4f53-9011-1384d746df69"/>
    <xsd:import namespace="5a8649b5-3a2c-4a75-9f6c-a024b2fcee36"/>
    <xsd:import namespace="aeb88929-25be-4232-b6fa-512268e97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8a75-6a7c-4f53-9011-1384d746d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baaacb-9ec1-4571-9706-7016f0e94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649b5-3a2c-4a75-9f6c-a024b2f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88929-25be-4232-b6fa-512268e975e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3ca01f0-91f0-4a5d-950c-0c34891300b3}" ma:internalName="TaxCatchAll" ma:showField="CatchAllData" ma:web="aeb88929-25be-4232-b6fa-512268e97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CE7D6D-957D-4E07-9E56-18ABE2B6E1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41701F-2D92-45F7-A218-BD4C59CFD31E}">
  <ds:schemaRefs>
    <ds:schemaRef ds:uri="http://schemas.microsoft.com/office/2006/metadata/properties"/>
    <ds:schemaRef ds:uri="http://purl.org/dc/elements/1.1/"/>
    <ds:schemaRef ds:uri="5a8649b5-3a2c-4a75-9f6c-a024b2fcee36"/>
    <ds:schemaRef ds:uri="http://purl.org/dc/terms/"/>
    <ds:schemaRef ds:uri="e3d58a75-6a7c-4f53-9011-1384d746df69"/>
    <ds:schemaRef ds:uri="aeb88929-25be-4232-b6fa-512268e975eb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641F7AB-94ED-476F-B3DD-BBE0436AC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d58a75-6a7c-4f53-9011-1384d746df69"/>
    <ds:schemaRef ds:uri="5a8649b5-3a2c-4a75-9f6c-a024b2fcee36"/>
    <ds:schemaRef ds:uri="aeb88929-25be-4232-b6fa-512268e97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679</TotalTime>
  <Words>443</Words>
  <Application>Microsoft Office PowerPoint</Application>
  <PresentationFormat>A4 Paper (210x297 mm)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 Pieterse  - Cape of Good Hope SPCA</dc:creator>
  <cp:lastModifiedBy>Nicole Venter - Cape of Good Hope SPCA</cp:lastModifiedBy>
  <cp:revision>68</cp:revision>
  <dcterms:created xsi:type="dcterms:W3CDTF">2020-07-23T10:58:57Z</dcterms:created>
  <dcterms:modified xsi:type="dcterms:W3CDTF">2024-03-04T09:41:10Z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0x010100DC06CF70780D834484A0C2B28A39752D</vt:lpwstr>
  </property>
  <property fmtid="{D5CDD505-2E9C-101B-9397-08002B2CF9AE}" pid="3" name="MediaServiceImageTags">
    <vt:lpwstr/>
  </property>
</Properties>
</file>