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15"/>
  </p:notesMasterIdLst>
  <p:sldIdLst>
    <p:sldId id="406" r:id="rId5"/>
    <p:sldId id="408" r:id="rId6"/>
    <p:sldId id="412" r:id="rId7"/>
    <p:sldId id="413" r:id="rId8"/>
    <p:sldId id="410" r:id="rId9"/>
    <p:sldId id="411" r:id="rId10"/>
    <p:sldId id="414" r:id="rId11"/>
    <p:sldId id="416" r:id="rId12"/>
    <p:sldId id="417" r:id="rId13"/>
    <p:sldId id="418" r:id="rId14"/>
  </p:sldIdLst>
  <p:sldSz cx="6858000" cy="9906000" type="A4"/>
  <p:notesSz cx="6858000" cy="9144000"/>
  <p:photoAlbum showCaptions="1" layout="2pic"/>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0BDDD4-3315-45CA-A78D-92E36E62ACA2}" v="25" dt="2023-09-01T14:12:07.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0" d="100"/>
          <a:sy n="110" d="100"/>
        </p:scale>
        <p:origin x="1620" y="-30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5E0E29-6394-4D06-9341-16F670425D8F}" type="datetimeFigureOut">
              <a:rPr lang="en-ZA" smtClean="0"/>
              <a:t>2023/12/13</a:t>
            </a:fld>
            <a:endParaRPr lang="en-ZA"/>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40B252-0D3A-4DB0-AB8C-170E29B01AD9}" type="slidenum">
              <a:rPr lang="en-ZA" smtClean="0"/>
              <a:t>‹#›</a:t>
            </a:fld>
            <a:endParaRPr lang="en-ZA"/>
          </a:p>
        </p:txBody>
      </p:sp>
    </p:spTree>
    <p:extLst>
      <p:ext uri="{BB962C8B-B14F-4D97-AF65-F5344CB8AC3E}">
        <p14:creationId xmlns:p14="http://schemas.microsoft.com/office/powerpoint/2010/main" val="2149359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1</a:t>
            </a:fld>
            <a:endParaRPr lang="en-ZA"/>
          </a:p>
        </p:txBody>
      </p:sp>
    </p:spTree>
    <p:extLst>
      <p:ext uri="{BB962C8B-B14F-4D97-AF65-F5344CB8AC3E}">
        <p14:creationId xmlns:p14="http://schemas.microsoft.com/office/powerpoint/2010/main" val="4213001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10</a:t>
            </a:fld>
            <a:endParaRPr lang="en-ZA"/>
          </a:p>
        </p:txBody>
      </p:sp>
    </p:spTree>
    <p:extLst>
      <p:ext uri="{BB962C8B-B14F-4D97-AF65-F5344CB8AC3E}">
        <p14:creationId xmlns:p14="http://schemas.microsoft.com/office/powerpoint/2010/main" val="3441125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2</a:t>
            </a:fld>
            <a:endParaRPr lang="en-ZA"/>
          </a:p>
        </p:txBody>
      </p:sp>
    </p:spTree>
    <p:extLst>
      <p:ext uri="{BB962C8B-B14F-4D97-AF65-F5344CB8AC3E}">
        <p14:creationId xmlns:p14="http://schemas.microsoft.com/office/powerpoint/2010/main" val="1138753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3</a:t>
            </a:fld>
            <a:endParaRPr lang="en-ZA"/>
          </a:p>
        </p:txBody>
      </p:sp>
    </p:spTree>
    <p:extLst>
      <p:ext uri="{BB962C8B-B14F-4D97-AF65-F5344CB8AC3E}">
        <p14:creationId xmlns:p14="http://schemas.microsoft.com/office/powerpoint/2010/main" val="1649335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4</a:t>
            </a:fld>
            <a:endParaRPr lang="en-ZA"/>
          </a:p>
        </p:txBody>
      </p:sp>
    </p:spTree>
    <p:extLst>
      <p:ext uri="{BB962C8B-B14F-4D97-AF65-F5344CB8AC3E}">
        <p14:creationId xmlns:p14="http://schemas.microsoft.com/office/powerpoint/2010/main" val="324801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5</a:t>
            </a:fld>
            <a:endParaRPr lang="en-ZA"/>
          </a:p>
        </p:txBody>
      </p:sp>
    </p:spTree>
    <p:extLst>
      <p:ext uri="{BB962C8B-B14F-4D97-AF65-F5344CB8AC3E}">
        <p14:creationId xmlns:p14="http://schemas.microsoft.com/office/powerpoint/2010/main" val="2753732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6</a:t>
            </a:fld>
            <a:endParaRPr lang="en-ZA"/>
          </a:p>
        </p:txBody>
      </p:sp>
    </p:spTree>
    <p:extLst>
      <p:ext uri="{BB962C8B-B14F-4D97-AF65-F5344CB8AC3E}">
        <p14:creationId xmlns:p14="http://schemas.microsoft.com/office/powerpoint/2010/main" val="2428299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7</a:t>
            </a:fld>
            <a:endParaRPr lang="en-ZA"/>
          </a:p>
        </p:txBody>
      </p:sp>
    </p:spTree>
    <p:extLst>
      <p:ext uri="{BB962C8B-B14F-4D97-AF65-F5344CB8AC3E}">
        <p14:creationId xmlns:p14="http://schemas.microsoft.com/office/powerpoint/2010/main" val="2797911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8</a:t>
            </a:fld>
            <a:endParaRPr lang="en-ZA"/>
          </a:p>
        </p:txBody>
      </p:sp>
    </p:spTree>
    <p:extLst>
      <p:ext uri="{BB962C8B-B14F-4D97-AF65-F5344CB8AC3E}">
        <p14:creationId xmlns:p14="http://schemas.microsoft.com/office/powerpoint/2010/main" val="2178419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9</a:t>
            </a:fld>
            <a:endParaRPr lang="en-ZA"/>
          </a:p>
        </p:txBody>
      </p:sp>
    </p:spTree>
    <p:extLst>
      <p:ext uri="{BB962C8B-B14F-4D97-AF65-F5344CB8AC3E}">
        <p14:creationId xmlns:p14="http://schemas.microsoft.com/office/powerpoint/2010/main" val="516388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3243676-0E3F-4850-8674-276C40FA76CC}" type="datetime1">
              <a:rPr lang="en-ZA" smtClean="0"/>
              <a:t>2023/12/13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465256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E405DE-B2AA-48F6-90DD-4BD38B156FC2}" type="datetime1">
              <a:rPr lang="en-ZA" smtClean="0"/>
              <a:t>2023/12/13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394232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4126A-B664-4EC1-A568-17CF3052CAFA}" type="datetime1">
              <a:rPr lang="en-ZA" smtClean="0"/>
              <a:t>2023/12/13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922267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96FDAC-C780-4279-9A56-F958F3C967E1}" type="datetime1">
              <a:rPr lang="en-ZA" smtClean="0"/>
              <a:t>2023/12/13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4269733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037F98-8156-43E1-AD13-6790857D17A7}" type="datetime1">
              <a:rPr lang="en-ZA" smtClean="0"/>
              <a:t>2023/12/13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962876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6A774C-702F-42EE-92F2-C27B85058D3E}" type="datetime1">
              <a:rPr lang="en-ZA" smtClean="0"/>
              <a:t>2023/12/13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894828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3976C7-D73E-4FED-B694-390055E15D51}" type="datetime1">
              <a:rPr lang="en-ZA" smtClean="0"/>
              <a:t>2023/12/13</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826819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E08CA1-0334-4CB0-94AF-38602A92B86D}" type="datetime1">
              <a:rPr lang="en-ZA" smtClean="0"/>
              <a:t>2023/12/13</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654738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5E54B-F17C-4793-BAE7-55EE3BBFAAF0}" type="datetime1">
              <a:rPr lang="en-ZA" smtClean="0"/>
              <a:t>2023/12/13</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544399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AD4123E-E3A2-4CDE-8F0E-0C1897698B56}" type="datetime1">
              <a:rPr lang="en-ZA" smtClean="0"/>
              <a:t>2023/12/13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849664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6FC0BC7-CE51-41E3-9E05-E19C8583984A}" type="datetime1">
              <a:rPr lang="en-ZA" smtClean="0"/>
              <a:t>2023/12/13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102803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7134211-BCD7-431E-8972-4604D057DBDE}" type="datetime1">
              <a:rPr lang="en-ZA" smtClean="0"/>
              <a:t>2023/12/13</a:t>
            </a:fld>
            <a:endParaRPr lang="en-Z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95044301-A1B2-435E-A6DE-19AB1A2D1CB7}" type="slidenum">
              <a:rPr lang="en-ZA" smtClean="0"/>
              <a:t>‹#›</a:t>
            </a:fld>
            <a:endParaRPr lang="en-ZA"/>
          </a:p>
        </p:txBody>
      </p:sp>
    </p:spTree>
    <p:extLst>
      <p:ext uri="{BB962C8B-B14F-4D97-AF65-F5344CB8AC3E}">
        <p14:creationId xmlns:p14="http://schemas.microsoft.com/office/powerpoint/2010/main" val="290020665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143625" y="9598375"/>
            <a:ext cx="709613"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1</a:t>
            </a:fld>
            <a:r>
              <a:rPr lang="en-ZA" sz="1200" dirty="0">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32343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D</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07 December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Cape of Good Hope SPCA </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Chief Inspector Jaco Pieterse</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iPhone 13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4761" y="7591917"/>
            <a:ext cx="6857999" cy="81915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1: </a:t>
            </a:r>
            <a:r>
              <a:rPr lang="en-ZA" sz="1200" dirty="0">
                <a:latin typeface="Tahoma" panose="020B0604030504040204" pitchFamily="34" charset="0"/>
                <a:ea typeface="Tahoma" panose="020B0604030504040204" pitchFamily="34" charset="0"/>
                <a:cs typeface="Tahoma" panose="020B0604030504040204" pitchFamily="34" charset="0"/>
              </a:rPr>
              <a:t>Depicting an emaciated black dog which was removed from 19 Brookford Road in Lotus River. Note the dog’s severely protruding ribcage, severely protruding spinal ridges, and protruding hip bones. The dog lacks fat and muscle. </a:t>
            </a:r>
          </a:p>
        </p:txBody>
      </p:sp>
      <p:pic>
        <p:nvPicPr>
          <p:cNvPr id="3" name="Picture 2">
            <a:extLst>
              <a:ext uri="{FF2B5EF4-FFF2-40B4-BE49-F238E27FC236}">
                <a16:creationId xmlns:a16="http://schemas.microsoft.com/office/drawing/2014/main" id="{C0B44245-3BE5-47D0-B50C-249C7F022C68}"/>
              </a:ext>
            </a:extLst>
          </p:cNvPr>
          <p:cNvPicPr>
            <a:picLocks noChangeAspect="1"/>
          </p:cNvPicPr>
          <p:nvPr/>
        </p:nvPicPr>
        <p:blipFill>
          <a:blip r:embed="rId4"/>
          <a:stretch>
            <a:fillRect/>
          </a:stretch>
        </p:blipFill>
        <p:spPr>
          <a:xfrm>
            <a:off x="0" y="2381250"/>
            <a:ext cx="6858000" cy="5143500"/>
          </a:xfrm>
          <a:prstGeom prst="rect">
            <a:avLst/>
          </a:prstGeom>
        </p:spPr>
      </p:pic>
    </p:spTree>
    <p:extLst>
      <p:ext uri="{BB962C8B-B14F-4D97-AF65-F5344CB8AC3E}">
        <p14:creationId xmlns:p14="http://schemas.microsoft.com/office/powerpoint/2010/main" val="471566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076951" y="9598375"/>
            <a:ext cx="776288"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10</a:t>
            </a:fld>
            <a:r>
              <a:rPr lang="en-ZA" sz="1200" dirty="0">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32343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D</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07 December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Cape of Good Hope SPCA </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Chief Inspector Jaco Pieterse</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iPhone 13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9012943"/>
            <a:ext cx="6857999" cy="585432"/>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10: </a:t>
            </a:r>
            <a:r>
              <a:rPr lang="en-ZA" sz="1200" dirty="0">
                <a:latin typeface="Tahoma" panose="020B0604030504040204" pitchFamily="34" charset="0"/>
                <a:ea typeface="Tahoma" panose="020B0604030504040204" pitchFamily="34" charset="0"/>
                <a:cs typeface="Tahoma" panose="020B0604030504040204" pitchFamily="34" charset="0"/>
              </a:rPr>
              <a:t>Depicting flea faecal matter on the abdomen and skin of the small dog removed from 19 Brookford Road in Lotus River. </a:t>
            </a:r>
          </a:p>
        </p:txBody>
      </p:sp>
      <p:pic>
        <p:nvPicPr>
          <p:cNvPr id="4" name="Picture 3">
            <a:extLst>
              <a:ext uri="{FF2B5EF4-FFF2-40B4-BE49-F238E27FC236}">
                <a16:creationId xmlns:a16="http://schemas.microsoft.com/office/drawing/2014/main" id="{58A9E1DF-4D70-44BC-AE35-E9F807ABB755}"/>
              </a:ext>
            </a:extLst>
          </p:cNvPr>
          <p:cNvPicPr>
            <a:picLocks noChangeAspect="1"/>
          </p:cNvPicPr>
          <p:nvPr/>
        </p:nvPicPr>
        <p:blipFill>
          <a:blip r:embed="rId4"/>
          <a:stretch>
            <a:fillRect/>
          </a:stretch>
        </p:blipFill>
        <p:spPr>
          <a:xfrm>
            <a:off x="581025" y="1290969"/>
            <a:ext cx="5791480" cy="7721974"/>
          </a:xfrm>
          <a:prstGeom prst="rect">
            <a:avLst/>
          </a:prstGeom>
        </p:spPr>
      </p:pic>
    </p:spTree>
    <p:extLst>
      <p:ext uri="{BB962C8B-B14F-4D97-AF65-F5344CB8AC3E}">
        <p14:creationId xmlns:p14="http://schemas.microsoft.com/office/powerpoint/2010/main" val="2161817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076951" y="9598375"/>
            <a:ext cx="776288"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2</a:t>
            </a:fld>
            <a:r>
              <a:rPr lang="en-ZA" sz="1200" dirty="0">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32343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D</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07 December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Cape of Good Hope SPCA </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Chief Inspector Jaco Pieterse</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iPhone 13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7621853"/>
            <a:ext cx="6857999" cy="626473"/>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2: </a:t>
            </a:r>
            <a:r>
              <a:rPr lang="en-ZA" sz="1200" dirty="0">
                <a:latin typeface="Tahoma" panose="020B0604030504040204" pitchFamily="34" charset="0"/>
                <a:ea typeface="Tahoma" panose="020B0604030504040204" pitchFamily="34" charset="0"/>
                <a:cs typeface="Tahoma" panose="020B0604030504040204" pitchFamily="34" charset="0"/>
              </a:rPr>
              <a:t>Depicting a close up photograph of the dog seen in Photograph 1. Note the dog’s severe abdominal tuck, the dog’s severe protruding leg bone and severe muscle atrophy in its hind leg. </a:t>
            </a:r>
          </a:p>
        </p:txBody>
      </p:sp>
      <p:pic>
        <p:nvPicPr>
          <p:cNvPr id="3" name="Picture 2">
            <a:extLst>
              <a:ext uri="{FF2B5EF4-FFF2-40B4-BE49-F238E27FC236}">
                <a16:creationId xmlns:a16="http://schemas.microsoft.com/office/drawing/2014/main" id="{3834ED71-B42E-4DF7-B367-5495AAE40790}"/>
              </a:ext>
            </a:extLst>
          </p:cNvPr>
          <p:cNvPicPr>
            <a:picLocks noChangeAspect="1"/>
          </p:cNvPicPr>
          <p:nvPr/>
        </p:nvPicPr>
        <p:blipFill>
          <a:blip r:embed="rId4"/>
          <a:stretch>
            <a:fillRect/>
          </a:stretch>
        </p:blipFill>
        <p:spPr>
          <a:xfrm>
            <a:off x="0" y="2381250"/>
            <a:ext cx="6858000" cy="5143500"/>
          </a:xfrm>
          <a:prstGeom prst="rect">
            <a:avLst/>
          </a:prstGeom>
        </p:spPr>
      </p:pic>
    </p:spTree>
    <p:extLst>
      <p:ext uri="{BB962C8B-B14F-4D97-AF65-F5344CB8AC3E}">
        <p14:creationId xmlns:p14="http://schemas.microsoft.com/office/powerpoint/2010/main" val="2555899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162675" y="9598375"/>
            <a:ext cx="690563"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3</a:t>
            </a:fld>
            <a:r>
              <a:rPr lang="en-ZA" sz="1200" dirty="0">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32343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D</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07 December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Cape of Good Hope SPCA </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Chief Inspector Jaco Pieterse</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iPhone 13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4761" y="7629253"/>
            <a:ext cx="6857999" cy="81915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3: </a:t>
            </a:r>
            <a:r>
              <a:rPr lang="en-ZA" sz="1200" dirty="0">
                <a:latin typeface="Tahoma" panose="020B0604030504040204" pitchFamily="34" charset="0"/>
                <a:ea typeface="Tahoma" panose="020B0604030504040204" pitchFamily="34" charset="0"/>
                <a:cs typeface="Tahoma" panose="020B0604030504040204" pitchFamily="34" charset="0"/>
              </a:rPr>
              <a:t>Depicting what appears to be healed fly strike on the left ear of the dog seen in Photographs 1 &amp; 2. </a:t>
            </a:r>
          </a:p>
        </p:txBody>
      </p:sp>
      <p:pic>
        <p:nvPicPr>
          <p:cNvPr id="7" name="Picture 6">
            <a:extLst>
              <a:ext uri="{FF2B5EF4-FFF2-40B4-BE49-F238E27FC236}">
                <a16:creationId xmlns:a16="http://schemas.microsoft.com/office/drawing/2014/main" id="{D6E7D676-34A0-469E-8E59-E764179DBF3D}"/>
              </a:ext>
            </a:extLst>
          </p:cNvPr>
          <p:cNvPicPr>
            <a:picLocks noChangeAspect="1"/>
          </p:cNvPicPr>
          <p:nvPr/>
        </p:nvPicPr>
        <p:blipFill>
          <a:blip r:embed="rId4"/>
          <a:stretch>
            <a:fillRect/>
          </a:stretch>
        </p:blipFill>
        <p:spPr>
          <a:xfrm>
            <a:off x="0" y="2381250"/>
            <a:ext cx="6858000" cy="5143500"/>
          </a:xfrm>
          <a:prstGeom prst="rect">
            <a:avLst/>
          </a:prstGeom>
        </p:spPr>
      </p:pic>
    </p:spTree>
    <p:extLst>
      <p:ext uri="{BB962C8B-B14F-4D97-AF65-F5344CB8AC3E}">
        <p14:creationId xmlns:p14="http://schemas.microsoft.com/office/powerpoint/2010/main" val="4027907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181725" y="9598375"/>
            <a:ext cx="671513"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4</a:t>
            </a:fld>
            <a:r>
              <a:rPr lang="en-ZA" sz="1200" dirty="0">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32343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D</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07 December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Cape of Good Hope SPCA </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Chief Inspector Jaco Pieterse</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iPhone 13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4761" y="7655327"/>
            <a:ext cx="6857999" cy="81915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4: </a:t>
            </a:r>
            <a:r>
              <a:rPr lang="en-ZA" sz="1200" dirty="0">
                <a:latin typeface="Tahoma" panose="020B0604030504040204" pitchFamily="34" charset="0"/>
                <a:ea typeface="Tahoma" panose="020B0604030504040204" pitchFamily="34" charset="0"/>
                <a:cs typeface="Tahoma" panose="020B0604030504040204" pitchFamily="34" charset="0"/>
              </a:rPr>
              <a:t>Depicting what appears to be hair loss and healed fly strike on the right ear of the dog seen in Photographs 1 to 3. </a:t>
            </a:r>
          </a:p>
        </p:txBody>
      </p:sp>
      <p:pic>
        <p:nvPicPr>
          <p:cNvPr id="3" name="Picture 2">
            <a:extLst>
              <a:ext uri="{FF2B5EF4-FFF2-40B4-BE49-F238E27FC236}">
                <a16:creationId xmlns:a16="http://schemas.microsoft.com/office/drawing/2014/main" id="{3F52C9DB-A1AC-4FF0-9C26-B88F049CA30D}"/>
              </a:ext>
            </a:extLst>
          </p:cNvPr>
          <p:cNvPicPr>
            <a:picLocks noChangeAspect="1"/>
          </p:cNvPicPr>
          <p:nvPr/>
        </p:nvPicPr>
        <p:blipFill>
          <a:blip r:embed="rId4"/>
          <a:stretch>
            <a:fillRect/>
          </a:stretch>
        </p:blipFill>
        <p:spPr>
          <a:xfrm>
            <a:off x="0" y="2381250"/>
            <a:ext cx="6858000" cy="5143500"/>
          </a:xfrm>
          <a:prstGeom prst="rect">
            <a:avLst/>
          </a:prstGeom>
        </p:spPr>
      </p:pic>
    </p:spTree>
    <p:extLst>
      <p:ext uri="{BB962C8B-B14F-4D97-AF65-F5344CB8AC3E}">
        <p14:creationId xmlns:p14="http://schemas.microsoft.com/office/powerpoint/2010/main" val="2054596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172201" y="9598375"/>
            <a:ext cx="681038"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5</a:t>
            </a:fld>
            <a:r>
              <a:rPr lang="en-ZA" sz="1200" dirty="0">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32343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D</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07 December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Cape of Good Hope SPCA </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Chief Inspector Jaco Pieterse</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iPhone 13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4760" y="7742412"/>
            <a:ext cx="6857999" cy="81915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5: </a:t>
            </a:r>
            <a:r>
              <a:rPr lang="en-ZA" sz="1200" dirty="0">
                <a:latin typeface="Tahoma" panose="020B0604030504040204" pitchFamily="34" charset="0"/>
                <a:ea typeface="Tahoma" panose="020B0604030504040204" pitchFamily="34" charset="0"/>
                <a:cs typeface="Tahoma" panose="020B0604030504040204" pitchFamily="34" charset="0"/>
              </a:rPr>
              <a:t>Depicting a severely underweight black with brown dog which was removed from 19 Brookford Road in Lotus River. Note the dog’s protruding ribcage and protruding pelvic bones. </a:t>
            </a:r>
          </a:p>
        </p:txBody>
      </p:sp>
      <p:pic>
        <p:nvPicPr>
          <p:cNvPr id="3" name="Picture 2">
            <a:extLst>
              <a:ext uri="{FF2B5EF4-FFF2-40B4-BE49-F238E27FC236}">
                <a16:creationId xmlns:a16="http://schemas.microsoft.com/office/drawing/2014/main" id="{AC83A6DB-0359-466C-9BB8-D35997F697EB}"/>
              </a:ext>
            </a:extLst>
          </p:cNvPr>
          <p:cNvPicPr>
            <a:picLocks noChangeAspect="1"/>
          </p:cNvPicPr>
          <p:nvPr/>
        </p:nvPicPr>
        <p:blipFill>
          <a:blip r:embed="rId4"/>
          <a:stretch>
            <a:fillRect/>
          </a:stretch>
        </p:blipFill>
        <p:spPr>
          <a:xfrm>
            <a:off x="0" y="2381250"/>
            <a:ext cx="6858000" cy="5143500"/>
          </a:xfrm>
          <a:prstGeom prst="rect">
            <a:avLst/>
          </a:prstGeom>
        </p:spPr>
      </p:pic>
    </p:spTree>
    <p:extLst>
      <p:ext uri="{BB962C8B-B14F-4D97-AF65-F5344CB8AC3E}">
        <p14:creationId xmlns:p14="http://schemas.microsoft.com/office/powerpoint/2010/main" val="2879437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162675" y="9598375"/>
            <a:ext cx="690563"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6</a:t>
            </a:fld>
            <a:r>
              <a:rPr lang="en-ZA" sz="1200" dirty="0">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32343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D</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07 December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Cape of Good Hope SPCA </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Chief Inspector Jaco Pieterse</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iPhone 13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8933037"/>
            <a:ext cx="6857999" cy="81915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6: </a:t>
            </a:r>
            <a:r>
              <a:rPr lang="en-ZA" sz="1200" dirty="0">
                <a:latin typeface="Tahoma" panose="020B0604030504040204" pitchFamily="34" charset="0"/>
                <a:ea typeface="Tahoma" panose="020B0604030504040204" pitchFamily="34" charset="0"/>
                <a:cs typeface="Tahoma" panose="020B0604030504040204" pitchFamily="34" charset="0"/>
              </a:rPr>
              <a:t>Depicting a the protruding shoulders, spine and pelvic bones of the dog seen in Photograph 5. Note the dog’s  severe lack of fat and muscle and that its groin is significantly more narrow than the width of its ribcage indicating just how underweight it is. </a:t>
            </a:r>
          </a:p>
        </p:txBody>
      </p:sp>
      <p:pic>
        <p:nvPicPr>
          <p:cNvPr id="7" name="Picture 6">
            <a:extLst>
              <a:ext uri="{FF2B5EF4-FFF2-40B4-BE49-F238E27FC236}">
                <a16:creationId xmlns:a16="http://schemas.microsoft.com/office/drawing/2014/main" id="{3348382E-BF7A-43F8-A462-8A3A7EF5A943}"/>
              </a:ext>
            </a:extLst>
          </p:cNvPr>
          <p:cNvPicPr>
            <a:picLocks noChangeAspect="1"/>
          </p:cNvPicPr>
          <p:nvPr/>
        </p:nvPicPr>
        <p:blipFill>
          <a:blip r:embed="rId4"/>
          <a:stretch>
            <a:fillRect/>
          </a:stretch>
        </p:blipFill>
        <p:spPr>
          <a:xfrm>
            <a:off x="581025" y="1323439"/>
            <a:ext cx="5707199" cy="7609598"/>
          </a:xfrm>
          <a:prstGeom prst="rect">
            <a:avLst/>
          </a:prstGeom>
        </p:spPr>
      </p:pic>
    </p:spTree>
    <p:extLst>
      <p:ext uri="{BB962C8B-B14F-4D97-AF65-F5344CB8AC3E}">
        <p14:creationId xmlns:p14="http://schemas.microsoft.com/office/powerpoint/2010/main" val="3962036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086475" y="9598375"/>
            <a:ext cx="766763"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7</a:t>
            </a:fld>
            <a:r>
              <a:rPr lang="en-ZA" sz="1200" dirty="0">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32343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D</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07 December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Cape of Good Hope SPCA </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Chief Inspector Jaco Pieterse</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iPhone 13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1" y="7763411"/>
            <a:ext cx="6857999" cy="81915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7: </a:t>
            </a:r>
            <a:r>
              <a:rPr lang="en-ZA" sz="1200" dirty="0">
                <a:latin typeface="Tahoma" panose="020B0604030504040204" pitchFamily="34" charset="0"/>
                <a:ea typeface="Tahoma" panose="020B0604030504040204" pitchFamily="34" charset="0"/>
                <a:cs typeface="Tahoma" panose="020B0604030504040204" pitchFamily="34" charset="0"/>
              </a:rPr>
              <a:t>Depicting a tortoise shell coloured cat with nasal discharge and excessive saliva. The cat was removed from 19 Brookford Road in lotus River. </a:t>
            </a:r>
          </a:p>
        </p:txBody>
      </p:sp>
      <p:pic>
        <p:nvPicPr>
          <p:cNvPr id="3" name="Picture 2">
            <a:extLst>
              <a:ext uri="{FF2B5EF4-FFF2-40B4-BE49-F238E27FC236}">
                <a16:creationId xmlns:a16="http://schemas.microsoft.com/office/drawing/2014/main" id="{02A42420-1DBD-4509-964F-3605FAB75253}"/>
              </a:ext>
            </a:extLst>
          </p:cNvPr>
          <p:cNvPicPr>
            <a:picLocks noChangeAspect="1"/>
          </p:cNvPicPr>
          <p:nvPr/>
        </p:nvPicPr>
        <p:blipFill>
          <a:blip r:embed="rId4"/>
          <a:stretch>
            <a:fillRect/>
          </a:stretch>
        </p:blipFill>
        <p:spPr>
          <a:xfrm>
            <a:off x="0" y="2381250"/>
            <a:ext cx="6858000" cy="5143500"/>
          </a:xfrm>
          <a:prstGeom prst="rect">
            <a:avLst/>
          </a:prstGeom>
        </p:spPr>
      </p:pic>
    </p:spTree>
    <p:extLst>
      <p:ext uri="{BB962C8B-B14F-4D97-AF65-F5344CB8AC3E}">
        <p14:creationId xmlns:p14="http://schemas.microsoft.com/office/powerpoint/2010/main" val="3115028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096001" y="9598375"/>
            <a:ext cx="757238"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8</a:t>
            </a:fld>
            <a:r>
              <a:rPr lang="en-ZA" sz="1200" dirty="0">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32343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D</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07 December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Cape of Good Hope SPCA </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Chief Inspector Jaco Pieterse</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iPhone 13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4760" y="7879299"/>
            <a:ext cx="6857999" cy="81915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8: </a:t>
            </a:r>
            <a:r>
              <a:rPr lang="en-ZA" sz="1200" dirty="0">
                <a:latin typeface="Tahoma" panose="020B0604030504040204" pitchFamily="34" charset="0"/>
                <a:ea typeface="Tahoma" panose="020B0604030504040204" pitchFamily="34" charset="0"/>
                <a:cs typeface="Tahoma" panose="020B0604030504040204" pitchFamily="34" charset="0"/>
              </a:rPr>
              <a:t>Depicting some flea feacal matter found on the cat seen in Photograph 7. </a:t>
            </a:r>
          </a:p>
        </p:txBody>
      </p:sp>
      <p:pic>
        <p:nvPicPr>
          <p:cNvPr id="4" name="Picture 3">
            <a:extLst>
              <a:ext uri="{FF2B5EF4-FFF2-40B4-BE49-F238E27FC236}">
                <a16:creationId xmlns:a16="http://schemas.microsoft.com/office/drawing/2014/main" id="{8A212618-79B6-43F5-B11F-056DFF926FF8}"/>
              </a:ext>
            </a:extLst>
          </p:cNvPr>
          <p:cNvPicPr>
            <a:picLocks noChangeAspect="1"/>
          </p:cNvPicPr>
          <p:nvPr/>
        </p:nvPicPr>
        <p:blipFill>
          <a:blip r:embed="rId4"/>
          <a:stretch>
            <a:fillRect/>
          </a:stretch>
        </p:blipFill>
        <p:spPr>
          <a:xfrm>
            <a:off x="0" y="2381250"/>
            <a:ext cx="6858000" cy="5143500"/>
          </a:xfrm>
          <a:prstGeom prst="rect">
            <a:avLst/>
          </a:prstGeom>
        </p:spPr>
      </p:pic>
    </p:spTree>
    <p:extLst>
      <p:ext uri="{BB962C8B-B14F-4D97-AF65-F5344CB8AC3E}">
        <p14:creationId xmlns:p14="http://schemas.microsoft.com/office/powerpoint/2010/main" val="1062044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038850" y="9598375"/>
            <a:ext cx="814389"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9</a:t>
            </a:fld>
            <a:r>
              <a:rPr lang="en-ZA" sz="1200" dirty="0">
                <a:latin typeface="Tahoma" panose="020B0604030504040204" pitchFamily="34" charset="0"/>
                <a:ea typeface="Tahoma" panose="020B0604030504040204" pitchFamily="34" charset="0"/>
                <a:cs typeface="Tahoma" panose="020B0604030504040204" pitchFamily="34" charset="0"/>
              </a:rPr>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323439"/>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D</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6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07 December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Cape of Good Hope SPCA </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Chief Inspector Jaco Pieterse</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iPhone 13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4760" y="7844466"/>
            <a:ext cx="6857999" cy="81915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9: </a:t>
            </a:r>
            <a:r>
              <a:rPr lang="en-ZA" sz="1200" dirty="0">
                <a:latin typeface="Tahoma" panose="020B0604030504040204" pitchFamily="34" charset="0"/>
                <a:ea typeface="Tahoma" panose="020B0604030504040204" pitchFamily="34" charset="0"/>
                <a:cs typeface="Tahoma" panose="020B0604030504040204" pitchFamily="34" charset="0"/>
              </a:rPr>
              <a:t>Depicting a long-haired cat which was removed from 19 Brookford Road in Lotus River. Note the cat appears to have a condition affecting its right hind foot evident by the unusual position and posture of the foot and hind leg. </a:t>
            </a:r>
          </a:p>
        </p:txBody>
      </p:sp>
      <p:pic>
        <p:nvPicPr>
          <p:cNvPr id="3" name="Picture 2">
            <a:extLst>
              <a:ext uri="{FF2B5EF4-FFF2-40B4-BE49-F238E27FC236}">
                <a16:creationId xmlns:a16="http://schemas.microsoft.com/office/drawing/2014/main" id="{0A87154D-3E9F-4ACB-8761-8AF0B0E98A58}"/>
              </a:ext>
            </a:extLst>
          </p:cNvPr>
          <p:cNvPicPr>
            <a:picLocks noChangeAspect="1"/>
          </p:cNvPicPr>
          <p:nvPr/>
        </p:nvPicPr>
        <p:blipFill>
          <a:blip r:embed="rId4"/>
          <a:stretch>
            <a:fillRect/>
          </a:stretch>
        </p:blipFill>
        <p:spPr>
          <a:xfrm>
            <a:off x="0" y="2381250"/>
            <a:ext cx="6858000" cy="5143500"/>
          </a:xfrm>
          <a:prstGeom prst="rect">
            <a:avLst/>
          </a:prstGeom>
        </p:spPr>
      </p:pic>
    </p:spTree>
    <p:extLst>
      <p:ext uri="{BB962C8B-B14F-4D97-AF65-F5344CB8AC3E}">
        <p14:creationId xmlns:p14="http://schemas.microsoft.com/office/powerpoint/2010/main" val="84119509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C06CF70780D834484A0C2B28A39752D" ma:contentTypeVersion="17" ma:contentTypeDescription="Create a new document." ma:contentTypeScope="" ma:versionID="d7ac8f9860367660fb857d40bf64e608">
  <xsd:schema xmlns:xsd="http://www.w3.org/2001/XMLSchema" xmlns:xs="http://www.w3.org/2001/XMLSchema" xmlns:p="http://schemas.microsoft.com/office/2006/metadata/properties" xmlns:ns2="e3d58a75-6a7c-4f53-9011-1384d746df69" xmlns:ns3="5a8649b5-3a2c-4a75-9f6c-a024b2fcee36" xmlns:ns4="aeb88929-25be-4232-b6fa-512268e975eb" targetNamespace="http://schemas.microsoft.com/office/2006/metadata/properties" ma:root="true" ma:fieldsID="bc95417c46fe1b68ced36c41fd57dfd4" ns2:_="" ns3:_="" ns4:_="">
    <xsd:import namespace="e3d58a75-6a7c-4f53-9011-1384d746df69"/>
    <xsd:import namespace="5a8649b5-3a2c-4a75-9f6c-a024b2fcee36"/>
    <xsd:import namespace="aeb88929-25be-4232-b6fa-512268e975e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d58a75-6a7c-4f53-9011-1384d746df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3baaacb-9ec1-4571-9706-7016f0e94c6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8649b5-3a2c-4a75-9f6c-a024b2fcee3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b88929-25be-4232-b6fa-512268e975e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f3ca01f0-91f0-4a5d-950c-0c34891300b3}" ma:internalName="TaxCatchAll" ma:showField="CatchAllData" ma:web="aeb88929-25be-4232-b6fa-512268e975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eb88929-25be-4232-b6fa-512268e975eb" xsi:nil="true"/>
    <lcf76f155ced4ddcb4097134ff3c332f xmlns="e3d58a75-6a7c-4f53-9011-1384d746df6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CCE7D6D-957D-4E07-9E56-18ABE2B6E11C}">
  <ds:schemaRefs>
    <ds:schemaRef ds:uri="http://schemas.microsoft.com/sharepoint/v3/contenttype/forms"/>
  </ds:schemaRefs>
</ds:datastoreItem>
</file>

<file path=customXml/itemProps2.xml><?xml version="1.0" encoding="utf-8"?>
<ds:datastoreItem xmlns:ds="http://schemas.openxmlformats.org/officeDocument/2006/customXml" ds:itemID="{9641F7AB-94ED-476F-B3DD-BBE0436AC7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d58a75-6a7c-4f53-9011-1384d746df69"/>
    <ds:schemaRef ds:uri="5a8649b5-3a2c-4a75-9f6c-a024b2fcee36"/>
    <ds:schemaRef ds:uri="aeb88929-25be-4232-b6fa-512268e975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141701F-2D92-45F7-A218-BD4C59CFD31E}">
  <ds:schemaRefs>
    <ds:schemaRef ds:uri="http://schemas.microsoft.com/office/2006/metadata/properties"/>
    <ds:schemaRef ds:uri="http://purl.org/dc/elements/1.1/"/>
    <ds:schemaRef ds:uri="5a8649b5-3a2c-4a75-9f6c-a024b2fcee36"/>
    <ds:schemaRef ds:uri="http://purl.org/dc/terms/"/>
    <ds:schemaRef ds:uri="e3d58a75-6a7c-4f53-9011-1384d746df69"/>
    <ds:schemaRef ds:uri="aeb88929-25be-4232-b6fa-512268e975eb"/>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692</TotalTime>
  <Words>692</Words>
  <Application>Microsoft Office PowerPoint</Application>
  <PresentationFormat>A4 Paper (210x297 mm)</PresentationFormat>
  <Paragraphs>90</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 Pieterse  - Cape of Good Hope SPCA</dc:creator>
  <cp:lastModifiedBy>Nicole Venter - Cape of Good Hope SPCA</cp:lastModifiedBy>
  <cp:revision>76</cp:revision>
  <dcterms:created xsi:type="dcterms:W3CDTF">2020-07-23T10:58:57Z</dcterms:created>
  <dcterms:modified xsi:type="dcterms:W3CDTF">2023-12-13T09:49:27Z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0x010100DC06CF70780D834484A0C2B28A39752D</vt:lpwstr>
  </property>
  <property fmtid="{D5CDD505-2E9C-101B-9397-08002B2CF9AE}" pid="3" name="MediaServiceImageTags">
    <vt:lpwstr/>
  </property>
</Properties>
</file>