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4"/>
  </p:sldMasterIdLst>
  <p:notesMasterIdLst>
    <p:notesMasterId r:id="rId8"/>
  </p:notesMasterIdLst>
  <p:sldIdLst>
    <p:sldId id="404" r:id="rId5"/>
    <p:sldId id="405" r:id="rId6"/>
    <p:sldId id="406" r:id="rId7"/>
  </p:sldIdLst>
  <p:sldSz cx="6858000" cy="9906000" type="A4"/>
  <p:notesSz cx="6858000" cy="9144000"/>
  <p:photoAlbum showCaptions="1" layout="2pic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A0BDDD4-3315-45CA-A78D-92E36E62ACA2}" v="25" dt="2023-09-01T14:12:07.37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270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5E0E29-6394-4D06-9341-16F670425D8F}" type="datetimeFigureOut">
              <a:rPr lang="en-ZA" smtClean="0"/>
              <a:t>2023/12/12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40B252-0D3A-4DB0-AB8C-170E29B01AD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493590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60613" y="1143000"/>
            <a:ext cx="213677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40B252-0D3A-4DB0-AB8C-170E29B01AD9}" type="slidenum">
              <a:rPr lang="en-ZA" smtClean="0"/>
              <a:t>1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630466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60613" y="1143000"/>
            <a:ext cx="213677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40B252-0D3A-4DB0-AB8C-170E29B01AD9}" type="slidenum">
              <a:rPr lang="en-ZA" smtClean="0"/>
              <a:t>2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5003677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60613" y="1143000"/>
            <a:ext cx="213677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40B252-0D3A-4DB0-AB8C-170E29B01AD9}" type="slidenum">
              <a:rPr lang="en-ZA" smtClean="0"/>
              <a:t>3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9964137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43676-0E3F-4850-8674-276C40FA76CC}" type="datetime1">
              <a:rPr lang="en-ZA" smtClean="0"/>
              <a:t>2023/12/12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4301-A1B2-435E-A6DE-19AB1A2D1CB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4652563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05DE-B2AA-48F6-90DD-4BD38B156FC2}" type="datetime1">
              <a:rPr lang="en-ZA" smtClean="0"/>
              <a:t>2023/12/12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4301-A1B2-435E-A6DE-19AB1A2D1CB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3942323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4126A-B664-4EC1-A568-17CF3052CAFA}" type="datetime1">
              <a:rPr lang="en-ZA" smtClean="0"/>
              <a:t>2023/12/12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4301-A1B2-435E-A6DE-19AB1A2D1CB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9222674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6FDAC-C780-4279-9A56-F958F3C967E1}" type="datetime1">
              <a:rPr lang="en-ZA" smtClean="0"/>
              <a:t>2023/12/12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4301-A1B2-435E-A6DE-19AB1A2D1CB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2697332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37F98-8156-43E1-AD13-6790857D17A7}" type="datetime1">
              <a:rPr lang="en-ZA" smtClean="0"/>
              <a:t>2023/12/12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4301-A1B2-435E-A6DE-19AB1A2D1CB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9628764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A774C-702F-42EE-92F2-C27B85058D3E}" type="datetime1">
              <a:rPr lang="en-ZA" smtClean="0"/>
              <a:t>2023/12/12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4301-A1B2-435E-A6DE-19AB1A2D1CB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8948284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976C7-D73E-4FED-B694-390055E15D51}" type="datetime1">
              <a:rPr lang="en-ZA" smtClean="0"/>
              <a:t>2023/12/12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4301-A1B2-435E-A6DE-19AB1A2D1CB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8268196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08CA1-0334-4CB0-94AF-38602A92B86D}" type="datetime1">
              <a:rPr lang="en-ZA" smtClean="0"/>
              <a:t>2023/12/12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4301-A1B2-435E-A6DE-19AB1A2D1CB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6547380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5E54B-F17C-4793-BAE7-55EE3BBFAAF0}" type="datetime1">
              <a:rPr lang="en-ZA" smtClean="0"/>
              <a:t>2023/12/12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4301-A1B2-435E-A6DE-19AB1A2D1CB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5443994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4123E-E3A2-4CDE-8F0E-0C1897698B56}" type="datetime1">
              <a:rPr lang="en-ZA" smtClean="0"/>
              <a:t>2023/12/12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4301-A1B2-435E-A6DE-19AB1A2D1CB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849664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C0BC7-CE51-41E3-9E05-E19C8583984A}" type="datetime1">
              <a:rPr lang="en-ZA" smtClean="0"/>
              <a:t>2023/12/12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4301-A1B2-435E-A6DE-19AB1A2D1CB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1028034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134211-BCD7-431E-8972-4604D057DBDE}" type="datetime1">
              <a:rPr lang="en-ZA" smtClean="0"/>
              <a:t>2023/12/12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044301-A1B2-435E-A6DE-19AB1A2D1CB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900206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FA316F2-16EF-44A9-8BBD-257CBC369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276975" y="9598375"/>
            <a:ext cx="576263" cy="307625"/>
          </a:xfrm>
        </p:spPr>
        <p:txBody>
          <a:bodyPr/>
          <a:lstStyle/>
          <a:p>
            <a:fld id="{95044301-A1B2-435E-A6DE-19AB1A2D1CB7}" type="slidenum">
              <a:rPr lang="en-ZA" sz="120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fld>
            <a:r>
              <a:rPr lang="en-ZA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of 3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453B4E1-5BAD-4995-BD94-C93A0A961E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97619" cy="105725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011AC31-F70A-49EC-8B73-F75BBDA09ADD}"/>
              </a:ext>
            </a:extLst>
          </p:cNvPr>
          <p:cNvSpPr txBox="1"/>
          <p:nvPr/>
        </p:nvSpPr>
        <p:spPr>
          <a:xfrm>
            <a:off x="1397619" y="0"/>
            <a:ext cx="48793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Photographic Evidence - A</a:t>
            </a:r>
            <a:endParaRPr lang="en-US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en-US" sz="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Date taken: 24 November 2023</a:t>
            </a:r>
          </a:p>
          <a:p>
            <a:pPr algn="ctr"/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Address: 19 Brookford Road, Lotus River</a:t>
            </a:r>
          </a:p>
          <a:p>
            <a:pPr algn="ctr"/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Taken by: Inspector Theo Arendolf</a:t>
            </a:r>
          </a:p>
          <a:p>
            <a:pPr algn="ctr"/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Taken with: Samsung Galaxy A23 Cellular Phone Camera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A399A1F-2623-4308-9670-0501CEDE0AC1}"/>
              </a:ext>
            </a:extLst>
          </p:cNvPr>
          <p:cNvSpPr/>
          <p:nvPr/>
        </p:nvSpPr>
        <p:spPr>
          <a:xfrm>
            <a:off x="1" y="8449684"/>
            <a:ext cx="6857999" cy="448833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just"/>
            <a:r>
              <a:rPr lang="en-ZA" sz="1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Photograph 1: </a:t>
            </a:r>
            <a:r>
              <a:rPr lang="en-ZA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Depicting the protruding ribcages, the protruding pelvic and hipbones as well as the lack of fat and muscle on two black dogs found on the above-mentioned property. 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0326316-16E7-4EA2-AC91-E8C18AD98F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84653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7559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F4E927E-AEA3-437D-A3E0-AB77AA6126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24000"/>
            <a:ext cx="6858000" cy="6858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FA316F2-16EF-44A9-8BBD-257CBC369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276975" y="9598375"/>
            <a:ext cx="576263" cy="307625"/>
          </a:xfrm>
        </p:spPr>
        <p:txBody>
          <a:bodyPr/>
          <a:lstStyle/>
          <a:p>
            <a:fld id="{95044301-A1B2-435E-A6DE-19AB1A2D1CB7}" type="slidenum">
              <a:rPr lang="en-ZA" sz="120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fld>
            <a:r>
              <a:rPr lang="en-ZA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of 3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453B4E1-5BAD-4995-BD94-C93A0A961E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97619" cy="105725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011AC31-F70A-49EC-8B73-F75BBDA09ADD}"/>
              </a:ext>
            </a:extLst>
          </p:cNvPr>
          <p:cNvSpPr txBox="1"/>
          <p:nvPr/>
        </p:nvSpPr>
        <p:spPr>
          <a:xfrm>
            <a:off x="1397619" y="0"/>
            <a:ext cx="48793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Photographic Evidence - A</a:t>
            </a:r>
            <a:endParaRPr lang="en-US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en-US" sz="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Date taken: 24 November 2023</a:t>
            </a:r>
          </a:p>
          <a:p>
            <a:pPr algn="ctr"/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Address: 19 Brookford Road, Lotus River</a:t>
            </a:r>
          </a:p>
          <a:p>
            <a:pPr algn="ctr"/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Taken by: Inspector Theo Arendolf</a:t>
            </a:r>
          </a:p>
          <a:p>
            <a:pPr algn="ctr"/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Taken with: Samsung Galaxy A23 Cellular Phone Camera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A399A1F-2623-4308-9670-0501CEDE0AC1}"/>
              </a:ext>
            </a:extLst>
          </p:cNvPr>
          <p:cNvSpPr/>
          <p:nvPr/>
        </p:nvSpPr>
        <p:spPr>
          <a:xfrm>
            <a:off x="1" y="8382000"/>
            <a:ext cx="6857999" cy="542926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just"/>
            <a:r>
              <a:rPr lang="en-ZA" sz="1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Photograph 2: </a:t>
            </a:r>
            <a:r>
              <a:rPr lang="en-ZA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Depicting the protruding hip and pelvic bones, the protruding spinal ridges, the protruding ribcage and the severe abdominal tuck on one of the black dogs seen in Photograph 1. </a:t>
            </a:r>
          </a:p>
        </p:txBody>
      </p:sp>
    </p:spTree>
    <p:extLst>
      <p:ext uri="{BB962C8B-B14F-4D97-AF65-F5344CB8AC3E}">
        <p14:creationId xmlns:p14="http://schemas.microsoft.com/office/powerpoint/2010/main" val="12568635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EAF51A9-09F3-458C-B091-3E07A7A263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762" y="1524000"/>
            <a:ext cx="6858000" cy="6858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FA316F2-16EF-44A9-8BBD-257CBC369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276975" y="9598375"/>
            <a:ext cx="576263" cy="307625"/>
          </a:xfrm>
        </p:spPr>
        <p:txBody>
          <a:bodyPr/>
          <a:lstStyle/>
          <a:p>
            <a:fld id="{95044301-A1B2-435E-A6DE-19AB1A2D1CB7}" type="slidenum">
              <a:rPr lang="en-ZA" sz="120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fld>
            <a:r>
              <a:rPr lang="en-ZA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of 3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453B4E1-5BAD-4995-BD94-C93A0A961E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97619" cy="105725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011AC31-F70A-49EC-8B73-F75BBDA09ADD}"/>
              </a:ext>
            </a:extLst>
          </p:cNvPr>
          <p:cNvSpPr txBox="1"/>
          <p:nvPr/>
        </p:nvSpPr>
        <p:spPr>
          <a:xfrm>
            <a:off x="1397619" y="0"/>
            <a:ext cx="48793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Photographic Evidence - A</a:t>
            </a:r>
            <a:endParaRPr lang="en-US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en-US" sz="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Date taken</a:t>
            </a:r>
            <a:r>
              <a:rPr lang="en-US" sz="1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24 </a:t>
            </a:r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November 2023</a:t>
            </a:r>
          </a:p>
          <a:p>
            <a:pPr algn="ctr"/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Address: 19 Brookford Road, Lotus River</a:t>
            </a:r>
          </a:p>
          <a:p>
            <a:pPr algn="ctr"/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Taken by: Inspector Theo Arendolf</a:t>
            </a:r>
          </a:p>
          <a:p>
            <a:pPr algn="ctr"/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Taken with: Samsung Galaxy A23 Cellular Phone Camera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A399A1F-2623-4308-9670-0501CEDE0AC1}"/>
              </a:ext>
            </a:extLst>
          </p:cNvPr>
          <p:cNvSpPr/>
          <p:nvPr/>
        </p:nvSpPr>
        <p:spPr>
          <a:xfrm>
            <a:off x="1" y="8382000"/>
            <a:ext cx="6857999" cy="46675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just"/>
            <a:r>
              <a:rPr lang="en-ZA" sz="1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Photograph 3: </a:t>
            </a:r>
            <a:r>
              <a:rPr lang="en-ZA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Depicting a warning placed in water-proofing plastic and stuck to the main gate of the property on which the dogs seen in Photographs 1 and 2 are kept.  </a:t>
            </a:r>
          </a:p>
        </p:txBody>
      </p:sp>
    </p:spTree>
    <p:extLst>
      <p:ext uri="{BB962C8B-B14F-4D97-AF65-F5344CB8AC3E}">
        <p14:creationId xmlns:p14="http://schemas.microsoft.com/office/powerpoint/2010/main" val="32530348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C06CF70780D834484A0C2B28A39752D" ma:contentTypeVersion="17" ma:contentTypeDescription="Create a new document." ma:contentTypeScope="" ma:versionID="d7ac8f9860367660fb857d40bf64e608">
  <xsd:schema xmlns:xsd="http://www.w3.org/2001/XMLSchema" xmlns:xs="http://www.w3.org/2001/XMLSchema" xmlns:p="http://schemas.microsoft.com/office/2006/metadata/properties" xmlns:ns2="e3d58a75-6a7c-4f53-9011-1384d746df69" xmlns:ns3="5a8649b5-3a2c-4a75-9f6c-a024b2fcee36" xmlns:ns4="aeb88929-25be-4232-b6fa-512268e975eb" targetNamespace="http://schemas.microsoft.com/office/2006/metadata/properties" ma:root="true" ma:fieldsID="bc95417c46fe1b68ced36c41fd57dfd4" ns2:_="" ns3:_="" ns4:_="">
    <xsd:import namespace="e3d58a75-6a7c-4f53-9011-1384d746df69"/>
    <xsd:import namespace="5a8649b5-3a2c-4a75-9f6c-a024b2fcee36"/>
    <xsd:import namespace="aeb88929-25be-4232-b6fa-512268e975e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3d58a75-6a7c-4f53-9011-1384d746df6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53baaacb-9ec1-4571-9706-7016f0e94c6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8649b5-3a2c-4a75-9f6c-a024b2fcee36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eb88929-25be-4232-b6fa-512268e975eb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f3ca01f0-91f0-4a5d-950c-0c34891300b3}" ma:internalName="TaxCatchAll" ma:showField="CatchAllData" ma:web="aeb88929-25be-4232-b6fa-512268e975e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eb88929-25be-4232-b6fa-512268e975eb" xsi:nil="true"/>
    <lcf76f155ced4ddcb4097134ff3c332f xmlns="e3d58a75-6a7c-4f53-9011-1384d746df69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641F7AB-94ED-476F-B3DD-BBE0436AC74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3d58a75-6a7c-4f53-9011-1384d746df69"/>
    <ds:schemaRef ds:uri="5a8649b5-3a2c-4a75-9f6c-a024b2fcee36"/>
    <ds:schemaRef ds:uri="aeb88929-25be-4232-b6fa-512268e975e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141701F-2D92-45F7-A218-BD4C59CFD31E}">
  <ds:schemaRefs>
    <ds:schemaRef ds:uri="http://schemas.microsoft.com/office/2006/metadata/properties"/>
    <ds:schemaRef ds:uri="http://purl.org/dc/elements/1.1/"/>
    <ds:schemaRef ds:uri="5a8649b5-3a2c-4a75-9f6c-a024b2fcee36"/>
    <ds:schemaRef ds:uri="http://purl.org/dc/terms/"/>
    <ds:schemaRef ds:uri="e3d58a75-6a7c-4f53-9011-1384d746df69"/>
    <ds:schemaRef ds:uri="aeb88929-25be-4232-b6fa-512268e975eb"/>
    <ds:schemaRef ds:uri="http://schemas.microsoft.com/office/infopath/2007/PartnerControls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5CCE7D6D-957D-4E07-9E56-18ABE2B6E11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634</TotalTime>
  <Words>210</Words>
  <Application>Microsoft Office PowerPoint</Application>
  <PresentationFormat>A4 Paper (210x297 mm)</PresentationFormat>
  <Paragraphs>27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Tahoma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Jaco Pieterse  - Cape of Good Hope SPCA</dc:creator>
  <cp:lastModifiedBy>Nicole Venter - Cape of Good Hope SPCA</cp:lastModifiedBy>
  <cp:revision>61</cp:revision>
  <dcterms:created xsi:type="dcterms:W3CDTF">2020-07-23T10:58:57Z</dcterms:created>
  <dcterms:modified xsi:type="dcterms:W3CDTF">2023-12-12T09:17:35Z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0x010100DC06CF70780D834484A0C2B28A39752D</vt:lpwstr>
  </property>
  <property fmtid="{D5CDD505-2E9C-101B-9397-08002B2CF9AE}" pid="3" name="MediaServiceImageTags">
    <vt:lpwstr/>
  </property>
</Properties>
</file>