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6"/>
  </p:notesMasterIdLst>
  <p:sldIdLst>
    <p:sldId id="393" r:id="rId5"/>
  </p:sldIdLst>
  <p:sldSz cx="9906000" cy="6858000" type="A4"/>
  <p:notesSz cx="6858000" cy="9144000"/>
  <p:photoAlbum showCaptions="1" layout="2pic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DEDCFE-3890-CC12-BF9E-DE9865446FDA}" v="231" dt="2023-12-13T07:31:10.287"/>
    <p1510:client id="{6A0BDDD4-3315-45CA-A78D-92E36E62ACA2}" v="25" dt="2023-09-01T14:12:07.3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4" d="100"/>
          <a:sy n="124" d="100"/>
        </p:scale>
        <p:origin x="9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rner Taljaard - Cape of Good Hope SPCA" userId="S::insp7@spca-ct.co.za::7b85ba7d-2c6a-4b0e-9f7d-48a63253b476" providerId="AD" clId="Web-{2EDEDCFE-3890-CC12-BF9E-DE9865446FDA}"/>
    <pc:docChg chg="addSld modSld">
      <pc:chgData name="Werner Taljaard - Cape of Good Hope SPCA" userId="S::insp7@spca-ct.co.za::7b85ba7d-2c6a-4b0e-9f7d-48a63253b476" providerId="AD" clId="Web-{2EDEDCFE-3890-CC12-BF9E-DE9865446FDA}" dt="2023-12-13T07:31:04.849" v="147" actId="20577"/>
      <pc:docMkLst>
        <pc:docMk/>
      </pc:docMkLst>
      <pc:sldChg chg="modSp">
        <pc:chgData name="Werner Taljaard - Cape of Good Hope SPCA" userId="S::insp7@spca-ct.co.za::7b85ba7d-2c6a-4b0e-9f7d-48a63253b476" providerId="AD" clId="Web-{2EDEDCFE-3890-CC12-BF9E-DE9865446FDA}" dt="2023-12-13T07:30:08.363" v="127" actId="1076"/>
        <pc:sldMkLst>
          <pc:docMk/>
          <pc:sldMk cId="4182855555" sldId="393"/>
        </pc:sldMkLst>
        <pc:spChg chg="mod">
          <ac:chgData name="Werner Taljaard - Cape of Good Hope SPCA" userId="S::insp7@spca-ct.co.za::7b85ba7d-2c6a-4b0e-9f7d-48a63253b476" providerId="AD" clId="Web-{2EDEDCFE-3890-CC12-BF9E-DE9865446FDA}" dt="2023-12-13T07:13:06.090" v="10" actId="20577"/>
          <ac:spMkLst>
            <pc:docMk/>
            <pc:sldMk cId="4182855555" sldId="393"/>
            <ac:spMk id="12" creationId="{D011AC31-F70A-49EC-8B73-F75BBDA09ADD}"/>
          </ac:spMkLst>
        </pc:spChg>
        <pc:spChg chg="mod">
          <ac:chgData name="Werner Taljaard - Cape of Good Hope SPCA" userId="S::insp7@spca-ct.co.za::7b85ba7d-2c6a-4b0e-9f7d-48a63253b476" providerId="AD" clId="Web-{2EDEDCFE-3890-CC12-BF9E-DE9865446FDA}" dt="2023-12-13T07:12:09.416" v="9" actId="20577"/>
          <ac:spMkLst>
            <pc:docMk/>
            <pc:sldMk cId="4182855555" sldId="393"/>
            <ac:spMk id="15" creationId="{CEB6A5AB-F18A-6AA4-A3F5-65ED0CB30082}"/>
          </ac:spMkLst>
        </pc:spChg>
        <pc:picChg chg="mod">
          <ac:chgData name="Werner Taljaard - Cape of Good Hope SPCA" userId="S::insp7@spca-ct.co.za::7b85ba7d-2c6a-4b0e-9f7d-48a63253b476" providerId="AD" clId="Web-{2EDEDCFE-3890-CC12-BF9E-DE9865446FDA}" dt="2023-12-13T07:30:08.363" v="127" actId="1076"/>
          <ac:picMkLst>
            <pc:docMk/>
            <pc:sldMk cId="4182855555" sldId="393"/>
            <ac:picMk id="4" creationId="{89D08D65-8C20-482F-A6EF-3667F68CB52F}"/>
          </ac:picMkLst>
        </pc:picChg>
      </pc:sldChg>
      <pc:sldChg chg="addSp modSp new">
        <pc:chgData name="Werner Taljaard - Cape of Good Hope SPCA" userId="S::insp7@spca-ct.co.za::7b85ba7d-2c6a-4b0e-9f7d-48a63253b476" providerId="AD" clId="Web-{2EDEDCFE-3890-CC12-BF9E-DE9865446FDA}" dt="2023-12-13T07:25:01.007" v="96" actId="20577"/>
        <pc:sldMkLst>
          <pc:docMk/>
          <pc:sldMk cId="4101738243" sldId="394"/>
        </pc:sldMkLst>
        <pc:spChg chg="add mod">
          <ac:chgData name="Werner Taljaard - Cape of Good Hope SPCA" userId="S::insp7@spca-ct.co.za::7b85ba7d-2c6a-4b0e-9f7d-48a63253b476" providerId="AD" clId="Web-{2EDEDCFE-3890-CC12-BF9E-DE9865446FDA}" dt="2023-12-13T07:15:41.080" v="44" actId="20577"/>
          <ac:spMkLst>
            <pc:docMk/>
            <pc:sldMk cId="4101738243" sldId="394"/>
            <ac:spMk id="5" creationId="{24A2DA46-EDF0-DAF2-CAFF-86D7AC25776A}"/>
          </ac:spMkLst>
        </pc:spChg>
        <pc:spChg chg="add mod">
          <ac:chgData name="Werner Taljaard - Cape of Good Hope SPCA" userId="S::insp7@spca-ct.co.za::7b85ba7d-2c6a-4b0e-9f7d-48a63253b476" providerId="AD" clId="Web-{2EDEDCFE-3890-CC12-BF9E-DE9865446FDA}" dt="2023-12-13T07:22:59.847" v="83" actId="20577"/>
          <ac:spMkLst>
            <pc:docMk/>
            <pc:sldMk cId="4101738243" sldId="394"/>
            <ac:spMk id="8" creationId="{B70E8AF2-27F8-0AE1-93B9-B5DA9FB9A39D}"/>
          </ac:spMkLst>
        </pc:spChg>
        <pc:spChg chg="add mod">
          <ac:chgData name="Werner Taljaard - Cape of Good Hope SPCA" userId="S::insp7@spca-ct.co.za::7b85ba7d-2c6a-4b0e-9f7d-48a63253b476" providerId="AD" clId="Web-{2EDEDCFE-3890-CC12-BF9E-DE9865446FDA}" dt="2023-12-13T07:25:01.007" v="96" actId="20577"/>
          <ac:spMkLst>
            <pc:docMk/>
            <pc:sldMk cId="4101738243" sldId="394"/>
            <ac:spMk id="9" creationId="{BF47EB3F-1AF0-9757-B28D-F60AAC0485C2}"/>
          </ac:spMkLst>
        </pc:spChg>
        <pc:picChg chg="add mod">
          <ac:chgData name="Werner Taljaard - Cape of Good Hope SPCA" userId="S::insp7@spca-ct.co.za::7b85ba7d-2c6a-4b0e-9f7d-48a63253b476" providerId="AD" clId="Web-{2EDEDCFE-3890-CC12-BF9E-DE9865446FDA}" dt="2023-12-13T07:13:31.981" v="13" actId="1076"/>
          <ac:picMkLst>
            <pc:docMk/>
            <pc:sldMk cId="4101738243" sldId="394"/>
            <ac:picMk id="4" creationId="{DF178DC2-27EE-5972-B5D2-1D5A56E9BF53}"/>
          </ac:picMkLst>
        </pc:picChg>
        <pc:picChg chg="add mod">
          <ac:chgData name="Werner Taljaard - Cape of Good Hope SPCA" userId="S::insp7@spca-ct.co.za::7b85ba7d-2c6a-4b0e-9f7d-48a63253b476" providerId="AD" clId="Web-{2EDEDCFE-3890-CC12-BF9E-DE9865446FDA}" dt="2023-12-13T07:20:52.482" v="71" actId="1076"/>
          <ac:picMkLst>
            <pc:docMk/>
            <pc:sldMk cId="4101738243" sldId="394"/>
            <ac:picMk id="6" creationId="{BDD348BB-F931-279F-3734-B9D3FB0FBF63}"/>
          </ac:picMkLst>
        </pc:picChg>
        <pc:picChg chg="add mod">
          <ac:chgData name="Werner Taljaard - Cape of Good Hope SPCA" userId="S::insp7@spca-ct.co.za::7b85ba7d-2c6a-4b0e-9f7d-48a63253b476" providerId="AD" clId="Web-{2EDEDCFE-3890-CC12-BF9E-DE9865446FDA}" dt="2023-12-13T07:20:54.373" v="72" actId="1076"/>
          <ac:picMkLst>
            <pc:docMk/>
            <pc:sldMk cId="4101738243" sldId="394"/>
            <ac:picMk id="7" creationId="{7EF6E59F-17F8-DD31-22CB-89727C73C9FA}"/>
          </ac:picMkLst>
        </pc:picChg>
      </pc:sldChg>
      <pc:sldChg chg="addSp delSp modSp new">
        <pc:chgData name="Werner Taljaard - Cape of Good Hope SPCA" userId="S::insp7@spca-ct.co.za::7b85ba7d-2c6a-4b0e-9f7d-48a63253b476" providerId="AD" clId="Web-{2EDEDCFE-3890-CC12-BF9E-DE9865446FDA}" dt="2023-12-13T07:31:04.849" v="147" actId="20577"/>
        <pc:sldMkLst>
          <pc:docMk/>
          <pc:sldMk cId="187327019" sldId="395"/>
        </pc:sldMkLst>
        <pc:spChg chg="add mod">
          <ac:chgData name="Werner Taljaard - Cape of Good Hope SPCA" userId="S::insp7@spca-ct.co.za::7b85ba7d-2c6a-4b0e-9f7d-48a63253b476" providerId="AD" clId="Web-{2EDEDCFE-3890-CC12-BF9E-DE9865446FDA}" dt="2023-12-13T07:26:21.838" v="103" actId="1076"/>
          <ac:spMkLst>
            <pc:docMk/>
            <pc:sldMk cId="187327019" sldId="395"/>
            <ac:spMk id="6" creationId="{4E9B236B-5583-4262-0B14-3BEEED5CA1E2}"/>
          </ac:spMkLst>
        </pc:spChg>
        <pc:spChg chg="add mod">
          <ac:chgData name="Werner Taljaard - Cape of Good Hope SPCA" userId="S::insp7@spca-ct.co.za::7b85ba7d-2c6a-4b0e-9f7d-48a63253b476" providerId="AD" clId="Web-{2EDEDCFE-3890-CC12-BF9E-DE9865446FDA}" dt="2023-12-13T07:31:04.849" v="147" actId="20577"/>
          <ac:spMkLst>
            <pc:docMk/>
            <pc:sldMk cId="187327019" sldId="395"/>
            <ac:spMk id="8" creationId="{976B8233-24F9-7C0F-9833-7F05A22D70C0}"/>
          </ac:spMkLst>
        </pc:spChg>
        <pc:picChg chg="add del mod">
          <ac:chgData name="Werner Taljaard - Cape of Good Hope SPCA" userId="S::insp7@spca-ct.co.za::7b85ba7d-2c6a-4b0e-9f7d-48a63253b476" providerId="AD" clId="Web-{2EDEDCFE-3890-CC12-BF9E-DE9865446FDA}" dt="2023-12-13T07:18:47.040" v="55"/>
          <ac:picMkLst>
            <pc:docMk/>
            <pc:sldMk cId="187327019" sldId="395"/>
            <ac:picMk id="3" creationId="{C2DFFD19-9F51-DFF4-6C07-F8D4F5F4ACB9}"/>
          </ac:picMkLst>
        </pc:picChg>
        <pc:picChg chg="add">
          <ac:chgData name="Werner Taljaard - Cape of Good Hope SPCA" userId="S::insp7@spca-ct.co.za::7b85ba7d-2c6a-4b0e-9f7d-48a63253b476" providerId="AD" clId="Web-{2EDEDCFE-3890-CC12-BF9E-DE9865446FDA}" dt="2023-12-13T07:25:25.102" v="97"/>
          <ac:picMkLst>
            <pc:docMk/>
            <pc:sldMk cId="187327019" sldId="395"/>
            <ac:picMk id="5" creationId="{C9D912BB-502B-1549-2EF4-1664CBBDDDE1}"/>
          </ac:picMkLst>
        </pc:picChg>
        <pc:picChg chg="add mod">
          <ac:chgData name="Werner Taljaard - Cape of Good Hope SPCA" userId="S::insp7@spca-ct.co.za::7b85ba7d-2c6a-4b0e-9f7d-48a63253b476" providerId="AD" clId="Web-{2EDEDCFE-3890-CC12-BF9E-DE9865446FDA}" dt="2023-12-13T07:28:48.750" v="113" actId="1076"/>
          <ac:picMkLst>
            <pc:docMk/>
            <pc:sldMk cId="187327019" sldId="395"/>
            <ac:picMk id="7" creationId="{5E862EF1-FB42-BA90-AA0B-62788C332D2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E0E29-6394-4D06-9341-16F670425D8F}" type="datetimeFigureOut">
              <a:rPr lang="en-ZA" smtClean="0"/>
              <a:t>2024/01/09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0B252-0D3A-4DB0-AB8C-170E29B01AD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49359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10802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3676-0E3F-4850-8674-276C40FA76CC}" type="datetime1">
              <a:rPr lang="en-ZA" smtClean="0"/>
              <a:t>2024/01/09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18751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05DE-B2AA-48F6-90DD-4BD38B156FC2}" type="datetime1">
              <a:rPr lang="en-ZA" smtClean="0"/>
              <a:t>2024/01/09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97156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4126A-B664-4EC1-A568-17CF3052CAFA}" type="datetime1">
              <a:rPr lang="en-ZA" smtClean="0"/>
              <a:t>2024/01/09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67721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6FDAC-C780-4279-9A56-F958F3C967E1}" type="datetime1">
              <a:rPr lang="en-ZA" smtClean="0"/>
              <a:t>2024/01/09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75217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37F98-8156-43E1-AD13-6790857D17A7}" type="datetime1">
              <a:rPr lang="en-ZA" smtClean="0"/>
              <a:t>2024/01/09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400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774C-702F-42EE-92F2-C27B85058D3E}" type="datetime1">
              <a:rPr lang="en-ZA" smtClean="0"/>
              <a:t>2024/01/09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86043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76C7-D73E-4FED-B694-390055E15D51}" type="datetime1">
              <a:rPr lang="en-ZA" smtClean="0"/>
              <a:t>2024/01/09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6425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8CA1-0334-4CB0-94AF-38602A92B86D}" type="datetime1">
              <a:rPr lang="en-ZA" smtClean="0"/>
              <a:t>2024/01/09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43259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5E54B-F17C-4793-BAE7-55EE3BBFAAF0}" type="datetime1">
              <a:rPr lang="en-ZA" smtClean="0"/>
              <a:t>2024/01/09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108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123E-E3A2-4CDE-8F0E-0C1897698B56}" type="datetime1">
              <a:rPr lang="en-ZA" smtClean="0"/>
              <a:t>2024/01/09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72521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C0BC7-CE51-41E3-9E05-E19C8583984A}" type="datetime1">
              <a:rPr lang="en-ZA" smtClean="0"/>
              <a:t>2024/01/09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0059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34211-BCD7-431E-8972-4604D057DBDE}" type="datetime1">
              <a:rPr lang="en-ZA" smtClean="0"/>
              <a:t>2024/01/09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06346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0370" y="6492875"/>
            <a:ext cx="555629" cy="365125"/>
          </a:xfrm>
        </p:spPr>
        <p:txBody>
          <a:bodyPr/>
          <a:lstStyle/>
          <a:p>
            <a:fld id="{95044301-A1B2-435E-A6DE-19AB1A2D1CB7}" type="slidenum">
              <a:rPr lang="en-ZA" sz="100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fld>
            <a:r>
              <a:rPr lang="en-ZA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1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5" y="21241"/>
            <a:ext cx="1549203" cy="117191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3264076" y="0"/>
            <a:ext cx="3377848" cy="107721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A</a:t>
            </a:r>
            <a:endPara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13 September 2023</a:t>
            </a:r>
          </a:p>
          <a:p>
            <a:pPr algn="ctr"/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25 4</a:t>
            </a:r>
            <a:r>
              <a:rPr lang="en-US" sz="11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Avenue, Hazendal, Cape Town</a:t>
            </a:r>
          </a:p>
          <a:p>
            <a:pPr algn="ctr"/>
            <a:r>
              <a:rPr lang="en-US" sz="1100" dirty="0">
                <a:latin typeface="Tahoma"/>
                <a:ea typeface="Tahoma"/>
                <a:cs typeface="Tahoma"/>
              </a:rPr>
              <a:t>Taken by: Inspector Werner Taljaard</a:t>
            </a:r>
          </a:p>
          <a:p>
            <a:pPr algn="ctr"/>
            <a:r>
              <a:rPr lang="en-US" sz="1100" dirty="0">
                <a:latin typeface="Tahoma"/>
                <a:ea typeface="Tahoma"/>
                <a:cs typeface="Tahoma"/>
              </a:rPr>
              <a:t>Taken with: Samsung Galaxy A32 Cell Phone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399A1F-2623-4308-9670-0501CEDE0AC1}"/>
              </a:ext>
            </a:extLst>
          </p:cNvPr>
          <p:cNvSpPr/>
          <p:nvPr/>
        </p:nvSpPr>
        <p:spPr>
          <a:xfrm>
            <a:off x="398051" y="6061301"/>
            <a:ext cx="4455381" cy="590269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just"/>
            <a:r>
              <a:rPr lang="en-ZA" sz="1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1: </a:t>
            </a:r>
            <a:r>
              <a:rPr lang="en-ZA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Depicting an African Grey parrot confined to a cage containing accumulated seed husks, old food, and accumulated faeces. Note the hardened faecal matter lining the bottom perch inside the cage.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EB6A5AB-F18A-6AA4-A3F5-65ED0CB30082}"/>
              </a:ext>
            </a:extLst>
          </p:cNvPr>
          <p:cNvSpPr/>
          <p:nvPr/>
        </p:nvSpPr>
        <p:spPr>
          <a:xfrm>
            <a:off x="5148305" y="6054792"/>
            <a:ext cx="4359644" cy="603289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>
            <a:normAutofit/>
          </a:bodyPr>
          <a:lstStyle/>
          <a:p>
            <a:pPr algn="just"/>
            <a:r>
              <a:rPr lang="en-ZA" sz="1000" b="1" dirty="0">
                <a:latin typeface="Tahoma"/>
                <a:ea typeface="Tahoma"/>
                <a:cs typeface="Tahoma"/>
              </a:rPr>
              <a:t>Photograph 2:</a:t>
            </a:r>
            <a:r>
              <a:rPr lang="en-ZA" sz="1000" dirty="0">
                <a:latin typeface="Tahoma"/>
                <a:ea typeface="Tahoma"/>
                <a:cs typeface="Tahoma"/>
              </a:rPr>
              <a:t> Depicting an African Grey parrot confined to a cage containing accumulated seed husks, old food, and accumulated faeces. Note the faecal matter piling up at the back corner of the cage.  </a:t>
            </a:r>
            <a:endParaRPr lang="en-US" sz="1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D08D65-8C20-482F-A6EF-3667F68CB5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972" y="1193159"/>
            <a:ext cx="3651988" cy="48693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C64C011-69DB-412D-B362-5D31A5CE5E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5035" y="1176595"/>
            <a:ext cx="3651989" cy="4869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855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eb88929-25be-4232-b6fa-512268e975eb" xsi:nil="true"/>
    <lcf76f155ced4ddcb4097134ff3c332f xmlns="e3d58a75-6a7c-4f53-9011-1384d746df6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06CF70780D834484A0C2B28A39752D" ma:contentTypeVersion="17" ma:contentTypeDescription="Create a new document." ma:contentTypeScope="" ma:versionID="d7ac8f9860367660fb857d40bf64e608">
  <xsd:schema xmlns:xsd="http://www.w3.org/2001/XMLSchema" xmlns:xs="http://www.w3.org/2001/XMLSchema" xmlns:p="http://schemas.microsoft.com/office/2006/metadata/properties" xmlns:ns2="e3d58a75-6a7c-4f53-9011-1384d746df69" xmlns:ns3="5a8649b5-3a2c-4a75-9f6c-a024b2fcee36" xmlns:ns4="aeb88929-25be-4232-b6fa-512268e975eb" targetNamespace="http://schemas.microsoft.com/office/2006/metadata/properties" ma:root="true" ma:fieldsID="bc95417c46fe1b68ced36c41fd57dfd4" ns2:_="" ns3:_="" ns4:_="">
    <xsd:import namespace="e3d58a75-6a7c-4f53-9011-1384d746df69"/>
    <xsd:import namespace="5a8649b5-3a2c-4a75-9f6c-a024b2fcee36"/>
    <xsd:import namespace="aeb88929-25be-4232-b6fa-512268e975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d58a75-6a7c-4f53-9011-1384d746df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3baaacb-9ec1-4571-9706-7016f0e94c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649b5-3a2c-4a75-9f6c-a024b2fcee3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b88929-25be-4232-b6fa-512268e975e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f3ca01f0-91f0-4a5d-950c-0c34891300b3}" ma:internalName="TaxCatchAll" ma:showField="CatchAllData" ma:web="aeb88929-25be-4232-b6fa-512268e975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141701F-2D92-45F7-A218-BD4C59CFD31E}">
  <ds:schemaRefs>
    <ds:schemaRef ds:uri="http://schemas.microsoft.com/office/2006/documentManagement/types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aeb88929-25be-4232-b6fa-512268e975eb"/>
    <ds:schemaRef ds:uri="http://purl.org/dc/terms/"/>
    <ds:schemaRef ds:uri="5a8649b5-3a2c-4a75-9f6c-a024b2fcee36"/>
    <ds:schemaRef ds:uri="e3d58a75-6a7c-4f53-9011-1384d746df69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641F7AB-94ED-476F-B3DD-BBE0436AC7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d58a75-6a7c-4f53-9011-1384d746df69"/>
    <ds:schemaRef ds:uri="5a8649b5-3a2c-4a75-9f6c-a024b2fcee36"/>
    <ds:schemaRef ds:uri="aeb88929-25be-4232-b6fa-512268e975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CCE7D6D-957D-4E07-9E56-18ABE2B6E1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432</TotalTime>
  <Words>114</Words>
  <Application>Microsoft Office PowerPoint</Application>
  <PresentationFormat>A4 Paper (210x297 mm)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Tahoma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 Pieterse  - Cape of Good Hope SPCA</dc:creator>
  <cp:lastModifiedBy>Nicole Venter - Cape of Good Hope SPCA</cp:lastModifiedBy>
  <cp:revision>124</cp:revision>
  <dcterms:created xsi:type="dcterms:W3CDTF">2020-07-23T10:58:57Z</dcterms:created>
  <dcterms:modified xsi:type="dcterms:W3CDTF">2024-01-09T12:04:28Z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0x010100DC06CF70780D834484A0C2B28A39752D</vt:lpwstr>
  </property>
  <property fmtid="{D5CDD505-2E9C-101B-9397-08002B2CF9AE}" pid="3" name="MediaServiceImageTags">
    <vt:lpwstr/>
  </property>
</Properties>
</file>