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10"/>
  </p:notesMasterIdLst>
  <p:sldIdLst>
    <p:sldId id="404" r:id="rId5"/>
    <p:sldId id="405" r:id="rId6"/>
    <p:sldId id="406" r:id="rId7"/>
    <p:sldId id="407" r:id="rId8"/>
    <p:sldId id="408" r:id="rId9"/>
  </p:sldIdLst>
  <p:sldSz cx="6858000" cy="9906000" type="A4"/>
  <p:notesSz cx="6858000" cy="9144000"/>
  <p:photoAlbum showCaptions="1" layout="2pic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0BDDD4-3315-45CA-A78D-92E36E62ACA2}" v="25" dt="2023-09-01T14:12:07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235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E0E29-6394-4D06-9341-16F670425D8F}" type="datetimeFigureOut">
              <a:rPr lang="en-ZA" smtClean="0"/>
              <a:t>2024/01/02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0B252-0D3A-4DB0-AB8C-170E29B01AD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49359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63046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69285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02178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83840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1360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3676-0E3F-4850-8674-276C40FA76CC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0392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05DE-B2AA-48F6-90DD-4BD38B156FC2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5309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4126A-B664-4EC1-A568-17CF3052CAFA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71213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FDAC-C780-4279-9A56-F958F3C967E1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00546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37F98-8156-43E1-AD13-6790857D17A7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92176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774C-702F-42EE-92F2-C27B85058D3E}" type="datetime1">
              <a:rPr lang="en-ZA" smtClean="0"/>
              <a:t>2024/01/02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90670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76C7-D73E-4FED-B694-390055E15D51}" type="datetime1">
              <a:rPr lang="en-ZA" smtClean="0"/>
              <a:t>2024/01/02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60508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8CA1-0334-4CB0-94AF-38602A92B86D}" type="datetime1">
              <a:rPr lang="en-ZA" smtClean="0"/>
              <a:t>2024/01/02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3956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E54B-F17C-4793-BAE7-55EE3BBFAAF0}" type="datetime1">
              <a:rPr lang="en-ZA" smtClean="0"/>
              <a:t>2024/01/02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74703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123E-E3A2-4CDE-8F0E-0C1897698B56}" type="datetime1">
              <a:rPr lang="en-ZA" smtClean="0"/>
              <a:t>2024/01/02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78854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0BC7-CE51-41E3-9E05-E19C8583984A}" type="datetime1">
              <a:rPr lang="en-ZA" smtClean="0"/>
              <a:t>2024/01/02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64121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34211-BCD7-431E-8972-4604D057DBDE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4254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79535" y="9633481"/>
            <a:ext cx="478465" cy="272519"/>
          </a:xfrm>
        </p:spPr>
        <p:txBody>
          <a:bodyPr/>
          <a:lstStyle/>
          <a:p>
            <a:fld id="{95044301-A1B2-435E-A6DE-19AB1A2D1CB7}" type="slidenum">
              <a:rPr lang="en-Z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fld>
            <a:r>
              <a:rPr lang="en-Z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64801" cy="15619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740566" y="150033"/>
            <a:ext cx="47181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C</a:t>
            </a:r>
            <a:endParaRPr lang="en-US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10 October 2023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42 Van Der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Stel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Street, Sunkist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Inspector Lee Prins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D0E48B-6B74-47EA-8B2A-C9A2C57526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" y="2000100"/>
            <a:ext cx="6720840" cy="504063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3943005-6423-4AB0-A873-646BC3063FD3}"/>
              </a:ext>
            </a:extLst>
          </p:cNvPr>
          <p:cNvSpPr/>
          <p:nvPr/>
        </p:nvSpPr>
        <p:spPr>
          <a:xfrm>
            <a:off x="68580" y="2000292"/>
            <a:ext cx="300789" cy="2996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en-US" sz="11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8E389F-9D4A-4AE5-BA9A-2D445B0F3A70}"/>
              </a:ext>
            </a:extLst>
          </p:cNvPr>
          <p:cNvSpPr/>
          <p:nvPr/>
        </p:nvSpPr>
        <p:spPr>
          <a:xfrm>
            <a:off x="68580" y="6964530"/>
            <a:ext cx="6720840" cy="361397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1: </a:t>
            </a:r>
            <a:r>
              <a:rPr lang="en-ZA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Depicting </a:t>
            </a: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one of the dogs kept at the property seen in Photographic evidence A. </a:t>
            </a:r>
            <a:endParaRPr lang="en-ZA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755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79535" y="9633481"/>
            <a:ext cx="478465" cy="272519"/>
          </a:xfrm>
        </p:spPr>
        <p:txBody>
          <a:bodyPr/>
          <a:lstStyle/>
          <a:p>
            <a:fld id="{95044301-A1B2-435E-A6DE-19AB1A2D1CB7}" type="slidenum">
              <a:rPr lang="en-Z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fld>
            <a:r>
              <a:rPr lang="en-Z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64801" cy="15619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740566" y="150033"/>
            <a:ext cx="47181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C</a:t>
            </a:r>
            <a:endParaRPr lang="en-US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10 October 2023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42 Van Der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Stel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Street, Sunkist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Inspector Lee Prins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C3B29D-04D2-4861-8293-5652109E4E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69" y="1561277"/>
            <a:ext cx="4981068" cy="37358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3943005-6423-4AB0-A873-646BC3063FD3}"/>
              </a:ext>
            </a:extLst>
          </p:cNvPr>
          <p:cNvSpPr/>
          <p:nvPr/>
        </p:nvSpPr>
        <p:spPr>
          <a:xfrm>
            <a:off x="938466" y="1561918"/>
            <a:ext cx="300789" cy="2996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en-US" sz="11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8E389F-9D4A-4AE5-BA9A-2D445B0F3A70}"/>
              </a:ext>
            </a:extLst>
          </p:cNvPr>
          <p:cNvSpPr/>
          <p:nvPr/>
        </p:nvSpPr>
        <p:spPr>
          <a:xfrm>
            <a:off x="937868" y="5205775"/>
            <a:ext cx="4980471" cy="511654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2: </a:t>
            </a:r>
            <a:r>
              <a:rPr lang="en-ZA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Depicting a close up of the dog seen in Photograph 1. Note the hair loss and crusty skin on the dogs right hip of the dog. </a:t>
            </a: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ZA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F474B0-1483-4ACD-9002-1BC9005B49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69" y="5717429"/>
            <a:ext cx="4980471" cy="373535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ED77002-CE59-4EA6-91E2-EEA9041416E4}"/>
              </a:ext>
            </a:extLst>
          </p:cNvPr>
          <p:cNvSpPr/>
          <p:nvPr/>
        </p:nvSpPr>
        <p:spPr>
          <a:xfrm>
            <a:off x="937869" y="9452782"/>
            <a:ext cx="4980471" cy="361397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3: </a:t>
            </a:r>
            <a:r>
              <a:rPr lang="en-ZA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Depicting another view of the dog seen in Photograph 1. Note the hair loss on his right hip. </a:t>
            </a: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ZA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F8093B-79BE-4B55-ABF9-7928EA6F7324}"/>
              </a:ext>
            </a:extLst>
          </p:cNvPr>
          <p:cNvSpPr/>
          <p:nvPr/>
        </p:nvSpPr>
        <p:spPr>
          <a:xfrm>
            <a:off x="937270" y="5717429"/>
            <a:ext cx="300789" cy="2996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en-US" sz="11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01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79535" y="9633481"/>
            <a:ext cx="478465" cy="272519"/>
          </a:xfrm>
        </p:spPr>
        <p:txBody>
          <a:bodyPr/>
          <a:lstStyle/>
          <a:p>
            <a:fld id="{95044301-A1B2-435E-A6DE-19AB1A2D1CB7}" type="slidenum">
              <a:rPr lang="en-Z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fld>
            <a:r>
              <a:rPr lang="en-Z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64801" cy="15619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740566" y="150033"/>
            <a:ext cx="47181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C</a:t>
            </a:r>
            <a:endParaRPr lang="en-US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10 October 2023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42 Van Der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Stel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Street, Sunkist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Inspector Lee Prins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8120F6-AFCC-48CC-80A5-1823F7D98B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66" y="1561950"/>
            <a:ext cx="4981067" cy="37358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3943005-6423-4AB0-A873-646BC3063FD3}"/>
              </a:ext>
            </a:extLst>
          </p:cNvPr>
          <p:cNvSpPr/>
          <p:nvPr/>
        </p:nvSpPr>
        <p:spPr>
          <a:xfrm>
            <a:off x="938466" y="1562142"/>
            <a:ext cx="300789" cy="2996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en-US" sz="11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8E389F-9D4A-4AE5-BA9A-2D445B0F3A70}"/>
              </a:ext>
            </a:extLst>
          </p:cNvPr>
          <p:cNvSpPr/>
          <p:nvPr/>
        </p:nvSpPr>
        <p:spPr>
          <a:xfrm>
            <a:off x="938466" y="5297751"/>
            <a:ext cx="4981067" cy="339507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4: </a:t>
            </a:r>
            <a:r>
              <a:rPr lang="en-ZA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Depicting the other dog found on the property mentioned above</a:t>
            </a:r>
            <a:r>
              <a:rPr lang="en-Z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GB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ZA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272C0A-C411-4E0C-849A-CA607ED9D6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65" y="5637450"/>
            <a:ext cx="4981067" cy="373580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D7211EA-A5EF-4B32-ABBF-8294CF91D7CE}"/>
              </a:ext>
            </a:extLst>
          </p:cNvPr>
          <p:cNvSpPr/>
          <p:nvPr/>
        </p:nvSpPr>
        <p:spPr>
          <a:xfrm>
            <a:off x="938466" y="9373059"/>
            <a:ext cx="4981067" cy="272519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5: </a:t>
            </a:r>
            <a:r>
              <a:rPr lang="en-ZA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Depicting a close up of the dog seen in Photograph 5</a:t>
            </a:r>
            <a:r>
              <a:rPr lang="en-Z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5025011-C5B5-491E-87A4-2712A9F8FA6F}"/>
              </a:ext>
            </a:extLst>
          </p:cNvPr>
          <p:cNvSpPr/>
          <p:nvPr/>
        </p:nvSpPr>
        <p:spPr>
          <a:xfrm>
            <a:off x="938466" y="5637450"/>
            <a:ext cx="300789" cy="2996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en-US" sz="11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375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79535" y="9633481"/>
            <a:ext cx="478465" cy="272519"/>
          </a:xfrm>
        </p:spPr>
        <p:txBody>
          <a:bodyPr/>
          <a:lstStyle/>
          <a:p>
            <a:fld id="{95044301-A1B2-435E-A6DE-19AB1A2D1CB7}" type="slidenum">
              <a:rPr lang="en-Z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fld>
            <a:r>
              <a:rPr lang="en-Z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64801" cy="15619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740566" y="150033"/>
            <a:ext cx="47181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C</a:t>
            </a:r>
            <a:endParaRPr lang="en-US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10 October 2023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42 Van Der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Stel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Street, Sunkist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Inspector Lee Prins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4E28F3-430E-4CA9-B0A0-7CB5E72765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" y="1561950"/>
            <a:ext cx="6720840" cy="504063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3943005-6423-4AB0-A873-646BC3063FD3}"/>
              </a:ext>
            </a:extLst>
          </p:cNvPr>
          <p:cNvSpPr/>
          <p:nvPr/>
        </p:nvSpPr>
        <p:spPr>
          <a:xfrm>
            <a:off x="68580" y="1562142"/>
            <a:ext cx="300789" cy="2996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en-US" sz="11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8E389F-9D4A-4AE5-BA9A-2D445B0F3A70}"/>
              </a:ext>
            </a:extLst>
          </p:cNvPr>
          <p:cNvSpPr/>
          <p:nvPr/>
        </p:nvSpPr>
        <p:spPr>
          <a:xfrm>
            <a:off x="68580" y="6602580"/>
            <a:ext cx="6720840" cy="361397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6: </a:t>
            </a:r>
            <a:r>
              <a:rPr lang="en-ZA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Depicting the shelter and empty water container of the dogs seen in previous Photographs. Note that there was no water on the property during the time of the inspection. </a:t>
            </a:r>
          </a:p>
        </p:txBody>
      </p:sp>
    </p:spTree>
    <p:extLst>
      <p:ext uri="{BB962C8B-B14F-4D97-AF65-F5344CB8AC3E}">
        <p14:creationId xmlns:p14="http://schemas.microsoft.com/office/powerpoint/2010/main" val="1330605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79535" y="9633481"/>
            <a:ext cx="478465" cy="272519"/>
          </a:xfrm>
        </p:spPr>
        <p:txBody>
          <a:bodyPr/>
          <a:lstStyle/>
          <a:p>
            <a:fld id="{95044301-A1B2-435E-A6DE-19AB1A2D1CB7}" type="slidenum">
              <a:rPr lang="en-Z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fld>
            <a:r>
              <a:rPr lang="en-Z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64801" cy="15619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740566" y="150033"/>
            <a:ext cx="47181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</a:t>
            </a:r>
            <a:r>
              <a:rPr lang="en-US" sz="2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Evidence C</a:t>
            </a:r>
            <a:endParaRPr lang="en-US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10 October 2023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42 Van Der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Stel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Street, Sunkist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Inspector Lee Prins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E5FDA7-90A8-4D25-99E1-28627AD4CB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65" y="1561950"/>
            <a:ext cx="4981067" cy="37358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3943005-6423-4AB0-A873-646BC3063FD3}"/>
              </a:ext>
            </a:extLst>
          </p:cNvPr>
          <p:cNvSpPr/>
          <p:nvPr/>
        </p:nvSpPr>
        <p:spPr>
          <a:xfrm>
            <a:off x="938465" y="1562142"/>
            <a:ext cx="300789" cy="2996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en-US" sz="11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8E389F-9D4A-4AE5-BA9A-2D445B0F3A70}"/>
              </a:ext>
            </a:extLst>
          </p:cNvPr>
          <p:cNvSpPr/>
          <p:nvPr/>
        </p:nvSpPr>
        <p:spPr>
          <a:xfrm>
            <a:off x="938464" y="5297751"/>
            <a:ext cx="4981067" cy="361397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7: </a:t>
            </a:r>
            <a:r>
              <a:rPr lang="en-ZA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Depicting an overall view of the one door of the house where the seizure notice had been left. </a:t>
            </a: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ZA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0170B4D-CF82-44BF-A1D1-95723C3EE4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65" y="5659148"/>
            <a:ext cx="4981067" cy="373580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5A53C2A-3BEF-43E9-968D-4ABD4B70A461}"/>
              </a:ext>
            </a:extLst>
          </p:cNvPr>
          <p:cNvSpPr/>
          <p:nvPr/>
        </p:nvSpPr>
        <p:spPr>
          <a:xfrm>
            <a:off x="938464" y="9394950"/>
            <a:ext cx="4981067" cy="2725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8: </a:t>
            </a:r>
            <a:r>
              <a:rPr lang="en-ZA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Depicting a close up of the seizure notice seen in Photograph 7.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ECC2F9-EE2C-46CB-B736-6AD50BD51027}"/>
              </a:ext>
            </a:extLst>
          </p:cNvPr>
          <p:cNvSpPr/>
          <p:nvPr/>
        </p:nvSpPr>
        <p:spPr>
          <a:xfrm>
            <a:off x="938464" y="5659148"/>
            <a:ext cx="300789" cy="2996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lang="en-US" sz="11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867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06CF70780D834484A0C2B28A39752D" ma:contentTypeVersion="17" ma:contentTypeDescription="Create a new document." ma:contentTypeScope="" ma:versionID="d7ac8f9860367660fb857d40bf64e608">
  <xsd:schema xmlns:xsd="http://www.w3.org/2001/XMLSchema" xmlns:xs="http://www.w3.org/2001/XMLSchema" xmlns:p="http://schemas.microsoft.com/office/2006/metadata/properties" xmlns:ns2="e3d58a75-6a7c-4f53-9011-1384d746df69" xmlns:ns3="5a8649b5-3a2c-4a75-9f6c-a024b2fcee36" xmlns:ns4="aeb88929-25be-4232-b6fa-512268e975eb" targetNamespace="http://schemas.microsoft.com/office/2006/metadata/properties" ma:root="true" ma:fieldsID="bc95417c46fe1b68ced36c41fd57dfd4" ns2:_="" ns3:_="" ns4:_="">
    <xsd:import namespace="e3d58a75-6a7c-4f53-9011-1384d746df69"/>
    <xsd:import namespace="5a8649b5-3a2c-4a75-9f6c-a024b2fcee36"/>
    <xsd:import namespace="aeb88929-25be-4232-b6fa-512268e975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d58a75-6a7c-4f53-9011-1384d746df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3baaacb-9ec1-4571-9706-7016f0e94c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649b5-3a2c-4a75-9f6c-a024b2fcee3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b88929-25be-4232-b6fa-512268e975e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f3ca01f0-91f0-4a5d-950c-0c34891300b3}" ma:internalName="TaxCatchAll" ma:showField="CatchAllData" ma:web="aeb88929-25be-4232-b6fa-512268e975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eb88929-25be-4232-b6fa-512268e975eb" xsi:nil="true"/>
    <lcf76f155ced4ddcb4097134ff3c332f xmlns="e3d58a75-6a7c-4f53-9011-1384d746df6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41F7AB-94ED-476F-B3DD-BBE0436AC7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d58a75-6a7c-4f53-9011-1384d746df69"/>
    <ds:schemaRef ds:uri="5a8649b5-3a2c-4a75-9f6c-a024b2fcee36"/>
    <ds:schemaRef ds:uri="aeb88929-25be-4232-b6fa-512268e975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141701F-2D92-45F7-A218-BD4C59CFD31E}">
  <ds:schemaRefs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aeb88929-25be-4232-b6fa-512268e975eb"/>
    <ds:schemaRef ds:uri="http://purl.org/dc/terms/"/>
    <ds:schemaRef ds:uri="5a8649b5-3a2c-4a75-9f6c-a024b2fcee36"/>
    <ds:schemaRef ds:uri="e3d58a75-6a7c-4f53-9011-1384d746df69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CCE7D6D-957D-4E07-9E56-18ABE2B6E1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699</TotalTime>
  <Words>366</Words>
  <Application>Microsoft Office PowerPoint</Application>
  <PresentationFormat>A4 Paper (210x297 mm)</PresentationFormat>
  <Paragraphs>51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 Pieterse  - Cape of Good Hope SPCA</dc:creator>
  <cp:lastModifiedBy>Nicole Venter - Cape of Good Hope SPCA</cp:lastModifiedBy>
  <cp:revision>71</cp:revision>
  <dcterms:created xsi:type="dcterms:W3CDTF">2020-07-23T10:58:57Z</dcterms:created>
  <dcterms:modified xsi:type="dcterms:W3CDTF">2024-01-02T11:43:16Z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0x010100DC06CF70780D834484A0C2B28A39752D</vt:lpwstr>
  </property>
  <property fmtid="{D5CDD505-2E9C-101B-9397-08002B2CF9AE}" pid="3" name="MediaServiceImageTags">
    <vt:lpwstr/>
  </property>
</Properties>
</file>