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4"/>
  </p:sldMasterIdLst>
  <p:notesMasterIdLst>
    <p:notesMasterId r:id="rId6"/>
  </p:notesMasterIdLst>
  <p:sldIdLst>
    <p:sldId id="404" r:id="rId5"/>
  </p:sldIdLst>
  <p:sldSz cx="6858000" cy="9906000" type="A4"/>
  <p:notesSz cx="6858000" cy="9144000"/>
  <p:photoAlbum showCaptions="1" layout="2pic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0BDDD4-3315-45CA-A78D-92E36E62ACA2}" v="25" dt="2023-09-01T14:12:07.3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2358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5E0E29-6394-4D06-9341-16F670425D8F}" type="datetimeFigureOut">
              <a:rPr lang="en-ZA" smtClean="0"/>
              <a:t>2024/01/02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40B252-0D3A-4DB0-AB8C-170E29B01AD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49359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40B252-0D3A-4DB0-AB8C-170E29B01AD9}" type="slidenum">
              <a:rPr lang="en-ZA" smtClean="0"/>
              <a:t>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63046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43676-0E3F-4850-8674-276C40FA76CC}" type="datetime1">
              <a:rPr lang="en-ZA" smtClean="0"/>
              <a:t>2024/01/02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03922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05DE-B2AA-48F6-90DD-4BD38B156FC2}" type="datetime1">
              <a:rPr lang="en-ZA" smtClean="0"/>
              <a:t>2024/01/02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53091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4126A-B664-4EC1-A568-17CF3052CAFA}" type="datetime1">
              <a:rPr lang="en-ZA" smtClean="0"/>
              <a:t>2024/01/02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71213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6FDAC-C780-4279-9A56-F958F3C967E1}" type="datetime1">
              <a:rPr lang="en-ZA" smtClean="0"/>
              <a:t>2024/01/02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00546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37F98-8156-43E1-AD13-6790857D17A7}" type="datetime1">
              <a:rPr lang="en-ZA" smtClean="0"/>
              <a:t>2024/01/02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92176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A774C-702F-42EE-92F2-C27B85058D3E}" type="datetime1">
              <a:rPr lang="en-ZA" smtClean="0"/>
              <a:t>2024/01/02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90670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76C7-D73E-4FED-B694-390055E15D51}" type="datetime1">
              <a:rPr lang="en-ZA" smtClean="0"/>
              <a:t>2024/01/02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60508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08CA1-0334-4CB0-94AF-38602A92B86D}" type="datetime1">
              <a:rPr lang="en-ZA" smtClean="0"/>
              <a:t>2024/01/02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39569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5E54B-F17C-4793-BAE7-55EE3BBFAAF0}" type="datetime1">
              <a:rPr lang="en-ZA" smtClean="0"/>
              <a:t>2024/01/02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74703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4123E-E3A2-4CDE-8F0E-0C1897698B56}" type="datetime1">
              <a:rPr lang="en-ZA" smtClean="0"/>
              <a:t>2024/01/02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78854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C0BC7-CE51-41E3-9E05-E19C8583984A}" type="datetime1">
              <a:rPr lang="en-ZA" smtClean="0"/>
              <a:t>2024/01/02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64121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134211-BCD7-431E-8972-4604D057DBDE}" type="datetime1">
              <a:rPr lang="en-ZA" smtClean="0"/>
              <a:t>2024/01/02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42546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A316F2-16EF-44A9-8BBD-257CBC369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79535" y="9633481"/>
            <a:ext cx="478465" cy="272519"/>
          </a:xfrm>
        </p:spPr>
        <p:txBody>
          <a:bodyPr/>
          <a:lstStyle/>
          <a:p>
            <a:fld id="{95044301-A1B2-435E-A6DE-19AB1A2D1CB7}" type="slidenum">
              <a:rPr lang="en-Z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fld>
            <a:r>
              <a:rPr lang="en-Z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1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453B4E1-5BAD-4995-BD94-C93A0A961E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64801" cy="15619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011AC31-F70A-49EC-8B73-F75BBDA09ADD}"/>
              </a:ext>
            </a:extLst>
          </p:cNvPr>
          <p:cNvSpPr txBox="1"/>
          <p:nvPr/>
        </p:nvSpPr>
        <p:spPr>
          <a:xfrm>
            <a:off x="1740566" y="150033"/>
            <a:ext cx="471813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Photographic Evidence B</a:t>
            </a:r>
            <a:endParaRPr lang="en-US" sz="1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Date taken: 21 September 2023</a:t>
            </a: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Address: 42 Van Der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Stel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Street, Sunkist</a:t>
            </a: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by: Cadet Inspector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Clodeen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Arnolds</a:t>
            </a: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with: Samsung Galaxy A23 Cellular Phone Camera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B357A6-14B4-442F-B23C-0AA33F87CA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84885" y="2515421"/>
            <a:ext cx="7627770" cy="572082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3943005-6423-4AB0-A873-646BC3063FD3}"/>
              </a:ext>
            </a:extLst>
          </p:cNvPr>
          <p:cNvSpPr/>
          <p:nvPr/>
        </p:nvSpPr>
        <p:spPr>
          <a:xfrm>
            <a:off x="568586" y="1562141"/>
            <a:ext cx="300789" cy="29968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en-US" sz="12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68E389F-9D4A-4AE5-BA9A-2D445B0F3A70}"/>
              </a:ext>
            </a:extLst>
          </p:cNvPr>
          <p:cNvSpPr/>
          <p:nvPr/>
        </p:nvSpPr>
        <p:spPr>
          <a:xfrm>
            <a:off x="568584" y="9189720"/>
            <a:ext cx="5720829" cy="361397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just"/>
            <a:r>
              <a:rPr lang="en-ZA" sz="1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 1: </a:t>
            </a:r>
            <a:r>
              <a:rPr lang="en-ZA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Depicting the final notice to comply left on the gate of 42 Van Der </a:t>
            </a:r>
            <a:r>
              <a:rPr lang="en-ZA" sz="11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Stel</a:t>
            </a:r>
            <a:r>
              <a:rPr lang="en-ZA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Street, Sunkist on 21 September 2023. </a:t>
            </a:r>
            <a:r>
              <a:rPr lang="en-GB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ZA" sz="1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7559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C06CF70780D834484A0C2B28A39752D" ma:contentTypeVersion="17" ma:contentTypeDescription="Create a new document." ma:contentTypeScope="" ma:versionID="d7ac8f9860367660fb857d40bf64e608">
  <xsd:schema xmlns:xsd="http://www.w3.org/2001/XMLSchema" xmlns:xs="http://www.w3.org/2001/XMLSchema" xmlns:p="http://schemas.microsoft.com/office/2006/metadata/properties" xmlns:ns2="e3d58a75-6a7c-4f53-9011-1384d746df69" xmlns:ns3="5a8649b5-3a2c-4a75-9f6c-a024b2fcee36" xmlns:ns4="aeb88929-25be-4232-b6fa-512268e975eb" targetNamespace="http://schemas.microsoft.com/office/2006/metadata/properties" ma:root="true" ma:fieldsID="bc95417c46fe1b68ced36c41fd57dfd4" ns2:_="" ns3:_="" ns4:_="">
    <xsd:import namespace="e3d58a75-6a7c-4f53-9011-1384d746df69"/>
    <xsd:import namespace="5a8649b5-3a2c-4a75-9f6c-a024b2fcee36"/>
    <xsd:import namespace="aeb88929-25be-4232-b6fa-512268e975e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d58a75-6a7c-4f53-9011-1384d746df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53baaacb-9ec1-4571-9706-7016f0e94c6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8649b5-3a2c-4a75-9f6c-a024b2fcee3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b88929-25be-4232-b6fa-512268e975eb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f3ca01f0-91f0-4a5d-950c-0c34891300b3}" ma:internalName="TaxCatchAll" ma:showField="CatchAllData" ma:web="aeb88929-25be-4232-b6fa-512268e975e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eb88929-25be-4232-b6fa-512268e975eb" xsi:nil="true"/>
    <lcf76f155ced4ddcb4097134ff3c332f xmlns="e3d58a75-6a7c-4f53-9011-1384d746df69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41F7AB-94ED-476F-B3DD-BBE0436AC7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3d58a75-6a7c-4f53-9011-1384d746df69"/>
    <ds:schemaRef ds:uri="5a8649b5-3a2c-4a75-9f6c-a024b2fcee36"/>
    <ds:schemaRef ds:uri="aeb88929-25be-4232-b6fa-512268e975e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141701F-2D92-45F7-A218-BD4C59CFD31E}">
  <ds:schemaRefs>
    <ds:schemaRef ds:uri="http://schemas.microsoft.com/office/2006/documentManagement/types"/>
    <ds:schemaRef ds:uri="http://purl.org/dc/dcmitype/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aeb88929-25be-4232-b6fa-512268e975eb"/>
    <ds:schemaRef ds:uri="http://purl.org/dc/terms/"/>
    <ds:schemaRef ds:uri="5a8649b5-3a2c-4a75-9f6c-a024b2fcee36"/>
    <ds:schemaRef ds:uri="e3d58a75-6a7c-4f53-9011-1384d746df69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5CCE7D6D-957D-4E07-9E56-18ABE2B6E11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675</TotalTime>
  <Words>65</Words>
  <Application>Microsoft Office PowerPoint</Application>
  <PresentationFormat>A4 Paper (210x297 mm)</PresentationFormat>
  <Paragraphs>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Tahoma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Jaco Pieterse  - Cape of Good Hope SPCA</dc:creator>
  <cp:lastModifiedBy>Nicole Venter - Cape of Good Hope SPCA</cp:lastModifiedBy>
  <cp:revision>71</cp:revision>
  <dcterms:created xsi:type="dcterms:W3CDTF">2020-07-23T10:58:57Z</dcterms:created>
  <dcterms:modified xsi:type="dcterms:W3CDTF">2024-01-02T11:42:49Z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0x010100DC06CF70780D834484A0C2B28A39752D</vt:lpwstr>
  </property>
  <property fmtid="{D5CDD505-2E9C-101B-9397-08002B2CF9AE}" pid="3" name="MediaServiceImageTags">
    <vt:lpwstr/>
  </property>
</Properties>
</file>