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6"/>
  </p:notesMasterIdLst>
  <p:sldIdLst>
    <p:sldId id="404" r:id="rId5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7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39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30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12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54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1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67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50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95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0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885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12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16 September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Cadet Inspector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Clodeen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0" y="7524750"/>
            <a:ext cx="6857999" cy="40005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dog with a severely matted coat.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F35D64-B8D4-4D5A-9EBF-2C0B1779F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81250"/>
            <a:ext cx="6858000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0" y="2381250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51</Words>
  <Application>Microsoft Office PowerPoint</Application>
  <PresentationFormat>A4 Paper (210x297 mm)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72</cp:revision>
  <dcterms:created xsi:type="dcterms:W3CDTF">2020-07-23T10:58:57Z</dcterms:created>
  <dcterms:modified xsi:type="dcterms:W3CDTF">2024-01-02T11:45:09Z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