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4"/>
  </p:sldMasterIdLst>
  <p:notesMasterIdLst>
    <p:notesMasterId r:id="rId10"/>
  </p:notesMasterIdLst>
  <p:sldIdLst>
    <p:sldId id="404" r:id="rId5"/>
    <p:sldId id="405" r:id="rId6"/>
    <p:sldId id="406" r:id="rId7"/>
    <p:sldId id="407" r:id="rId8"/>
    <p:sldId id="408" r:id="rId9"/>
  </p:sldIdLst>
  <p:sldSz cx="6858000" cy="9906000" type="A4"/>
  <p:notesSz cx="6858000" cy="9144000"/>
  <p:photoAlbum showCaptions="1" layout="2pic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0BDDD4-3315-45CA-A78D-92E36E62ACA2}" v="25" dt="2023-09-01T14:12:07.3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235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5E0E29-6394-4D06-9341-16F670425D8F}" type="datetimeFigureOut">
              <a:rPr lang="en-ZA" smtClean="0"/>
              <a:t>2024/01/02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40B252-0D3A-4DB0-AB8C-170E29B01AD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49359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40B252-0D3A-4DB0-AB8C-170E29B01AD9}" type="slidenum">
              <a:rPr lang="en-ZA" smtClean="0"/>
              <a:t>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630466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40B252-0D3A-4DB0-AB8C-170E29B01AD9}" type="slidenum">
              <a:rPr lang="en-ZA" smtClean="0"/>
              <a:t>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276042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40B252-0D3A-4DB0-AB8C-170E29B01AD9}" type="slidenum">
              <a:rPr lang="en-ZA" smtClean="0"/>
              <a:t>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028459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40B252-0D3A-4DB0-AB8C-170E29B01AD9}" type="slidenum">
              <a:rPr lang="en-ZA" smtClean="0"/>
              <a:t>4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813525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40B252-0D3A-4DB0-AB8C-170E29B01AD9}" type="slidenum">
              <a:rPr lang="en-ZA" smtClean="0"/>
              <a:t>5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548834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43676-0E3F-4850-8674-276C40FA76CC}" type="datetime1">
              <a:rPr lang="en-ZA" smtClean="0"/>
              <a:t>2024/01/02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03922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05DE-B2AA-48F6-90DD-4BD38B156FC2}" type="datetime1">
              <a:rPr lang="en-ZA" smtClean="0"/>
              <a:t>2024/01/02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53091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4126A-B664-4EC1-A568-17CF3052CAFA}" type="datetime1">
              <a:rPr lang="en-ZA" smtClean="0"/>
              <a:t>2024/01/02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71213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6FDAC-C780-4279-9A56-F958F3C967E1}" type="datetime1">
              <a:rPr lang="en-ZA" smtClean="0"/>
              <a:t>2024/01/02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00546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37F98-8156-43E1-AD13-6790857D17A7}" type="datetime1">
              <a:rPr lang="en-ZA" smtClean="0"/>
              <a:t>2024/01/02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92176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A774C-702F-42EE-92F2-C27B85058D3E}" type="datetime1">
              <a:rPr lang="en-ZA" smtClean="0"/>
              <a:t>2024/01/02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90670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976C7-D73E-4FED-B694-390055E15D51}" type="datetime1">
              <a:rPr lang="en-ZA" smtClean="0"/>
              <a:t>2024/01/02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60508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08CA1-0334-4CB0-94AF-38602A92B86D}" type="datetime1">
              <a:rPr lang="en-ZA" smtClean="0"/>
              <a:t>2024/01/02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39569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5E54B-F17C-4793-BAE7-55EE3BBFAAF0}" type="datetime1">
              <a:rPr lang="en-ZA" smtClean="0"/>
              <a:t>2024/01/02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74703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4123E-E3A2-4CDE-8F0E-0C1897698B56}" type="datetime1">
              <a:rPr lang="en-ZA" smtClean="0"/>
              <a:t>2024/01/02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78854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C0BC7-CE51-41E3-9E05-E19C8583984A}" type="datetime1">
              <a:rPr lang="en-ZA" smtClean="0"/>
              <a:t>2024/01/02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64121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134211-BCD7-431E-8972-4604D057DBDE}" type="datetime1">
              <a:rPr lang="en-ZA" smtClean="0"/>
              <a:t>2024/01/02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044301-A1B2-435E-A6DE-19AB1A2D1CB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42546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A316F2-16EF-44A9-8BBD-257CBC369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1</a:t>
            </a:fld>
            <a:r>
              <a:rPr lang="en-ZA" dirty="0"/>
              <a:t> of 5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453B4E1-5BAD-4995-BD94-C93A0A961E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64801" cy="15619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011AC31-F70A-49EC-8B73-F75BBDA09ADD}"/>
              </a:ext>
            </a:extLst>
          </p:cNvPr>
          <p:cNvSpPr txBox="1"/>
          <p:nvPr/>
        </p:nvSpPr>
        <p:spPr>
          <a:xfrm>
            <a:off x="1740566" y="150033"/>
            <a:ext cx="471813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Photographic Evidence F</a:t>
            </a:r>
            <a:endParaRPr lang="en-US" sz="1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Date taken: 08 June 2023</a:t>
            </a:r>
          </a:p>
          <a:p>
            <a:pPr algn="ctr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Address: 6066 Leonard Doman Road, Macassar</a:t>
            </a:r>
          </a:p>
          <a:p>
            <a:pPr algn="ctr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Taken by: Trainee Inspector Clodeen Arnolds</a:t>
            </a:r>
          </a:p>
          <a:p>
            <a:pPr algn="ctr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Taken with: Samsung Galaxy A23 Cellular Phone Camera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C7EE5D9-D92B-4C25-A994-C7603812A420}"/>
              </a:ext>
            </a:extLst>
          </p:cNvPr>
          <p:cNvGrpSpPr/>
          <p:nvPr/>
        </p:nvGrpSpPr>
        <p:grpSpPr>
          <a:xfrm>
            <a:off x="-1" y="1619970"/>
            <a:ext cx="6858000" cy="7876455"/>
            <a:chOff x="-1" y="1619970"/>
            <a:chExt cx="6858000" cy="787645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CE4D4338-8BA8-4DBD-9AF5-9BD49DAB3A4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5064" y="1619970"/>
              <a:ext cx="5587871" cy="7450494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A399A1F-2623-4308-9670-0501CEDE0AC1}"/>
                </a:ext>
              </a:extLst>
            </p:cNvPr>
            <p:cNvSpPr/>
            <p:nvPr/>
          </p:nvSpPr>
          <p:spPr>
            <a:xfrm>
              <a:off x="-1" y="9072122"/>
              <a:ext cx="6858000" cy="424303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just"/>
              <a:r>
                <a:rPr lang="en-ZA" sz="12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Photograph 1: </a:t>
              </a:r>
              <a:r>
                <a:rPr lang="en-ZA" sz="12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Depicting on of the dogs seen in Photographic evidence A. Note that this dog lost condition since the first inspection carried out on 23 February 2023.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3943005-6423-4AB0-A873-646BC3063FD3}"/>
                </a:ext>
              </a:extLst>
            </p:cNvPr>
            <p:cNvSpPr/>
            <p:nvPr/>
          </p:nvSpPr>
          <p:spPr>
            <a:xfrm>
              <a:off x="635064" y="1620162"/>
              <a:ext cx="300789" cy="2996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b="1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  <a:endParaRPr lang="en-US" sz="12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75755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A316F2-16EF-44A9-8BBD-257CBC369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2</a:t>
            </a:fld>
            <a:r>
              <a:rPr lang="en-ZA" dirty="0"/>
              <a:t> of 5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453B4E1-5BAD-4995-BD94-C93A0A961E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64801" cy="15619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011AC31-F70A-49EC-8B73-F75BBDA09ADD}"/>
              </a:ext>
            </a:extLst>
          </p:cNvPr>
          <p:cNvSpPr txBox="1"/>
          <p:nvPr/>
        </p:nvSpPr>
        <p:spPr>
          <a:xfrm>
            <a:off x="1740566" y="150033"/>
            <a:ext cx="471813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Photographic Evidence F</a:t>
            </a:r>
            <a:endParaRPr lang="en-US" sz="1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Date taken: 08 June 2023</a:t>
            </a:r>
          </a:p>
          <a:p>
            <a:pPr algn="ctr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Address: 6066 Leonard Doman Road, Macassar</a:t>
            </a:r>
          </a:p>
          <a:p>
            <a:pPr algn="ctr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Taken by: Trainee Inspector Clodeen Arnolds</a:t>
            </a:r>
          </a:p>
          <a:p>
            <a:pPr algn="ctr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Taken with: Samsung Galaxy A23 Cellular Phone Camera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A60D9E9-C79C-40C0-936B-CF513B4C08B0}"/>
              </a:ext>
            </a:extLst>
          </p:cNvPr>
          <p:cNvGrpSpPr/>
          <p:nvPr/>
        </p:nvGrpSpPr>
        <p:grpSpPr>
          <a:xfrm>
            <a:off x="0" y="1561950"/>
            <a:ext cx="6858000" cy="7978544"/>
            <a:chOff x="0" y="1561950"/>
            <a:chExt cx="6858000" cy="797854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8322ECA-8503-4EA2-8720-12CDAA8E4E3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5063" y="1561950"/>
              <a:ext cx="5587871" cy="7450494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A399A1F-2623-4308-9670-0501CEDE0AC1}"/>
                </a:ext>
              </a:extLst>
            </p:cNvPr>
            <p:cNvSpPr/>
            <p:nvPr/>
          </p:nvSpPr>
          <p:spPr>
            <a:xfrm>
              <a:off x="0" y="9013091"/>
              <a:ext cx="6858000" cy="527403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just"/>
              <a:r>
                <a:rPr lang="en-ZA" sz="12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Photograph 2: </a:t>
              </a:r>
              <a:r>
                <a:rPr lang="en-ZA" sz="12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Depicting the living conditions of the dogs seen in Photographic evidence A. Note the rubbish, rubble and hazardous objects within their living environment.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3943005-6423-4AB0-A873-646BC3063FD3}"/>
                </a:ext>
              </a:extLst>
            </p:cNvPr>
            <p:cNvSpPr/>
            <p:nvPr/>
          </p:nvSpPr>
          <p:spPr>
            <a:xfrm>
              <a:off x="635063" y="1561950"/>
              <a:ext cx="300789" cy="2996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b="1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  <a:endParaRPr lang="en-US" sz="12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568780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A316F2-16EF-44A9-8BBD-257CBC369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3</a:t>
            </a:fld>
            <a:r>
              <a:rPr lang="en-ZA" dirty="0"/>
              <a:t> of 5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453B4E1-5BAD-4995-BD94-C93A0A961E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64801" cy="15619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011AC31-F70A-49EC-8B73-F75BBDA09ADD}"/>
              </a:ext>
            </a:extLst>
          </p:cNvPr>
          <p:cNvSpPr txBox="1"/>
          <p:nvPr/>
        </p:nvSpPr>
        <p:spPr>
          <a:xfrm>
            <a:off x="1740566" y="150033"/>
            <a:ext cx="471813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Photographic Evidence F</a:t>
            </a:r>
            <a:endParaRPr lang="en-US" sz="1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Date taken: 08 June 2023</a:t>
            </a:r>
          </a:p>
          <a:p>
            <a:pPr algn="ctr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Address: 6066 Leonard Doman Road, Macassar</a:t>
            </a:r>
          </a:p>
          <a:p>
            <a:pPr algn="ctr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Taken by: Trainee Inspector Clodeen Arnolds</a:t>
            </a:r>
          </a:p>
          <a:p>
            <a:pPr algn="ctr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Taken with: Samsung Galaxy A23 Cellular Phone Camera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74C0418-D14C-4530-93D2-8E090365A4CE}"/>
              </a:ext>
            </a:extLst>
          </p:cNvPr>
          <p:cNvGrpSpPr/>
          <p:nvPr/>
        </p:nvGrpSpPr>
        <p:grpSpPr>
          <a:xfrm>
            <a:off x="0" y="1620162"/>
            <a:ext cx="6858000" cy="7787072"/>
            <a:chOff x="0" y="1620162"/>
            <a:chExt cx="6858000" cy="778707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C73004B9-AEE9-40C0-861D-E5CD79C49BC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64709" y="1620162"/>
              <a:ext cx="5528579" cy="7371438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A399A1F-2623-4308-9670-0501CEDE0AC1}"/>
                </a:ext>
              </a:extLst>
            </p:cNvPr>
            <p:cNvSpPr/>
            <p:nvPr/>
          </p:nvSpPr>
          <p:spPr>
            <a:xfrm>
              <a:off x="0" y="8992456"/>
              <a:ext cx="6858000" cy="414778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just"/>
              <a:r>
                <a:rPr lang="en-ZA" sz="12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Photograph 3: </a:t>
              </a:r>
              <a:r>
                <a:rPr lang="en-ZA" sz="12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Depicting another view of the living environment of the dogs seen in Photographic evidence A. Note the rubble and hazardous objects within their living environment.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3943005-6423-4AB0-A873-646BC3063FD3}"/>
                </a:ext>
              </a:extLst>
            </p:cNvPr>
            <p:cNvSpPr/>
            <p:nvPr/>
          </p:nvSpPr>
          <p:spPr>
            <a:xfrm>
              <a:off x="664709" y="1620162"/>
              <a:ext cx="300789" cy="2996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b="1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3</a:t>
              </a:r>
              <a:endParaRPr lang="en-US" sz="12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25730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A316F2-16EF-44A9-8BBD-257CBC369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4</a:t>
            </a:fld>
            <a:r>
              <a:rPr lang="en-ZA" dirty="0"/>
              <a:t> of 5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453B4E1-5BAD-4995-BD94-C93A0A961E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64801" cy="15619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011AC31-F70A-49EC-8B73-F75BBDA09ADD}"/>
              </a:ext>
            </a:extLst>
          </p:cNvPr>
          <p:cNvSpPr txBox="1"/>
          <p:nvPr/>
        </p:nvSpPr>
        <p:spPr>
          <a:xfrm>
            <a:off x="1740566" y="150033"/>
            <a:ext cx="471813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Photographic Evidence F</a:t>
            </a:r>
            <a:endParaRPr lang="en-US" sz="1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Date taken: 08 June 2023</a:t>
            </a:r>
          </a:p>
          <a:p>
            <a:pPr algn="ctr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Address: 6066 Leonard Doman Road, Macassar</a:t>
            </a:r>
          </a:p>
          <a:p>
            <a:pPr algn="ctr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Taken by: Trainee Inspector Clodeen Arnolds</a:t>
            </a:r>
          </a:p>
          <a:p>
            <a:pPr algn="ctr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Taken with: Samsung Galaxy A23 Cellular Phone Camera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4F24259-8129-4085-8272-31CF250728C9}"/>
              </a:ext>
            </a:extLst>
          </p:cNvPr>
          <p:cNvGrpSpPr/>
          <p:nvPr/>
        </p:nvGrpSpPr>
        <p:grpSpPr>
          <a:xfrm>
            <a:off x="-1" y="1620162"/>
            <a:ext cx="6858000" cy="7751641"/>
            <a:chOff x="-1" y="1620162"/>
            <a:chExt cx="6858000" cy="7751641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F8C8998-41EA-49AA-B0D8-8E5EFC44AA8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5064" y="1620162"/>
              <a:ext cx="5587870" cy="7450494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A399A1F-2623-4308-9670-0501CEDE0AC1}"/>
                </a:ext>
              </a:extLst>
            </p:cNvPr>
            <p:cNvSpPr/>
            <p:nvPr/>
          </p:nvSpPr>
          <p:spPr>
            <a:xfrm>
              <a:off x="-1" y="9072122"/>
              <a:ext cx="6858000" cy="299681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just"/>
              <a:r>
                <a:rPr lang="en-ZA" sz="12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Photograph 4: </a:t>
              </a:r>
              <a:r>
                <a:rPr lang="en-ZA" sz="12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Depicting a close up of the rubble referred to in Photograph 3.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3943005-6423-4AB0-A873-646BC3063FD3}"/>
                </a:ext>
              </a:extLst>
            </p:cNvPr>
            <p:cNvSpPr/>
            <p:nvPr/>
          </p:nvSpPr>
          <p:spPr>
            <a:xfrm>
              <a:off x="635064" y="1620162"/>
              <a:ext cx="300789" cy="2996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b="1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4</a:t>
              </a:r>
              <a:endParaRPr lang="en-US" sz="12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4624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A316F2-16EF-44A9-8BBD-257CBC369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4301-A1B2-435E-A6DE-19AB1A2D1CB7}" type="slidenum">
              <a:rPr lang="en-ZA" smtClean="0"/>
              <a:t>5</a:t>
            </a:fld>
            <a:r>
              <a:rPr lang="en-ZA" dirty="0"/>
              <a:t> of 5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453B4E1-5BAD-4995-BD94-C93A0A961E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64801" cy="15619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011AC31-F70A-49EC-8B73-F75BBDA09ADD}"/>
              </a:ext>
            </a:extLst>
          </p:cNvPr>
          <p:cNvSpPr txBox="1"/>
          <p:nvPr/>
        </p:nvSpPr>
        <p:spPr>
          <a:xfrm>
            <a:off x="1740566" y="150033"/>
            <a:ext cx="471813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Photographic Evidence </a:t>
            </a: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</a:t>
            </a:r>
            <a:endParaRPr lang="en-US" sz="1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Date taken: 08 June 2023</a:t>
            </a:r>
          </a:p>
          <a:p>
            <a:pPr algn="ctr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Address: 6066 Leonard Doman Road, Macassar</a:t>
            </a:r>
          </a:p>
          <a:p>
            <a:pPr algn="ctr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Taken by: Trainee Inspector Clodeen Arnolds</a:t>
            </a:r>
          </a:p>
          <a:p>
            <a:pPr algn="ctr"/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Taken with: Samsung Galaxy A23 Cellular Phone Camera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F186CD1-42B8-4AC7-BF79-F2E77E22D1E5}"/>
              </a:ext>
            </a:extLst>
          </p:cNvPr>
          <p:cNvGrpSpPr/>
          <p:nvPr/>
        </p:nvGrpSpPr>
        <p:grpSpPr>
          <a:xfrm>
            <a:off x="-1" y="1591789"/>
            <a:ext cx="6858000" cy="7866537"/>
            <a:chOff x="-1" y="1591789"/>
            <a:chExt cx="6858000" cy="7866537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676ABC1-5AA2-4C3E-A3E3-C3F889020E2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5065" y="1591789"/>
              <a:ext cx="5587871" cy="7450494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A399A1F-2623-4308-9670-0501CEDE0AC1}"/>
                </a:ext>
              </a:extLst>
            </p:cNvPr>
            <p:cNvSpPr/>
            <p:nvPr/>
          </p:nvSpPr>
          <p:spPr>
            <a:xfrm>
              <a:off x="-1" y="9042284"/>
              <a:ext cx="6858000" cy="416042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Autofit/>
            </a:bodyPr>
            <a:lstStyle/>
            <a:p>
              <a:pPr algn="just"/>
              <a:r>
                <a:rPr lang="en-ZA" sz="12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Photograph 5: </a:t>
              </a:r>
              <a:r>
                <a:rPr lang="en-ZA" sz="12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Depicting a puppy found on the same property seen in Photograph 1 and in Photographic evidence A. 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3943005-6423-4AB0-A873-646BC3063FD3}"/>
                </a:ext>
              </a:extLst>
            </p:cNvPr>
            <p:cNvSpPr/>
            <p:nvPr/>
          </p:nvSpPr>
          <p:spPr>
            <a:xfrm>
              <a:off x="635064" y="1591981"/>
              <a:ext cx="300789" cy="2996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b="1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5</a:t>
              </a:r>
              <a:endParaRPr lang="en-US" sz="12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620693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C06CF70780D834484A0C2B28A39752D" ma:contentTypeVersion="17" ma:contentTypeDescription="Create a new document." ma:contentTypeScope="" ma:versionID="d7ac8f9860367660fb857d40bf64e608">
  <xsd:schema xmlns:xsd="http://www.w3.org/2001/XMLSchema" xmlns:xs="http://www.w3.org/2001/XMLSchema" xmlns:p="http://schemas.microsoft.com/office/2006/metadata/properties" xmlns:ns2="e3d58a75-6a7c-4f53-9011-1384d746df69" xmlns:ns3="5a8649b5-3a2c-4a75-9f6c-a024b2fcee36" xmlns:ns4="aeb88929-25be-4232-b6fa-512268e975eb" targetNamespace="http://schemas.microsoft.com/office/2006/metadata/properties" ma:root="true" ma:fieldsID="bc95417c46fe1b68ced36c41fd57dfd4" ns2:_="" ns3:_="" ns4:_="">
    <xsd:import namespace="e3d58a75-6a7c-4f53-9011-1384d746df69"/>
    <xsd:import namespace="5a8649b5-3a2c-4a75-9f6c-a024b2fcee36"/>
    <xsd:import namespace="aeb88929-25be-4232-b6fa-512268e975e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d58a75-6a7c-4f53-9011-1384d746df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53baaacb-9ec1-4571-9706-7016f0e94c6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8649b5-3a2c-4a75-9f6c-a024b2fcee3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b88929-25be-4232-b6fa-512268e975eb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f3ca01f0-91f0-4a5d-950c-0c34891300b3}" ma:internalName="TaxCatchAll" ma:showField="CatchAllData" ma:web="aeb88929-25be-4232-b6fa-512268e975e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eb88929-25be-4232-b6fa-512268e975eb" xsi:nil="true"/>
    <lcf76f155ced4ddcb4097134ff3c332f xmlns="e3d58a75-6a7c-4f53-9011-1384d746df69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641F7AB-94ED-476F-B3DD-BBE0436AC74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3d58a75-6a7c-4f53-9011-1384d746df69"/>
    <ds:schemaRef ds:uri="5a8649b5-3a2c-4a75-9f6c-a024b2fcee36"/>
    <ds:schemaRef ds:uri="aeb88929-25be-4232-b6fa-512268e975e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141701F-2D92-45F7-A218-BD4C59CFD31E}">
  <ds:schemaRefs>
    <ds:schemaRef ds:uri="http://schemas.microsoft.com/office/2006/documentManagement/types"/>
    <ds:schemaRef ds:uri="http://purl.org/dc/dcmitype/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aeb88929-25be-4232-b6fa-512268e975eb"/>
    <ds:schemaRef ds:uri="http://purl.org/dc/terms/"/>
    <ds:schemaRef ds:uri="5a8649b5-3a2c-4a75-9f6c-a024b2fcee36"/>
    <ds:schemaRef ds:uri="e3d58a75-6a7c-4f53-9011-1384d746df69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5CCE7D6D-957D-4E07-9E56-18ABE2B6E11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669</TotalTime>
  <Words>317</Words>
  <Application>Microsoft Office PowerPoint</Application>
  <PresentationFormat>A4 Paper (210x297 mm)</PresentationFormat>
  <Paragraphs>45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Tahoma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Jaco Pieterse  - Cape of Good Hope SPCA</dc:creator>
  <cp:lastModifiedBy>Nicole Venter - Cape of Good Hope SPCA</cp:lastModifiedBy>
  <cp:revision>67</cp:revision>
  <dcterms:created xsi:type="dcterms:W3CDTF">2020-07-23T10:58:57Z</dcterms:created>
  <dcterms:modified xsi:type="dcterms:W3CDTF">2024-01-02T08:18:42Z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0x010100DC06CF70780D834484A0C2B28A39752D</vt:lpwstr>
  </property>
  <property fmtid="{D5CDD505-2E9C-101B-9397-08002B2CF9AE}" pid="3" name="MediaServiceImageTags">
    <vt:lpwstr/>
  </property>
</Properties>
</file>