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8"/>
  </p:notesMasterIdLst>
  <p:sldIdLst>
    <p:sldId id="404" r:id="rId5"/>
    <p:sldId id="405" r:id="rId6"/>
    <p:sldId id="406" r:id="rId7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3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376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731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39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30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12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54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1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67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50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95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0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885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12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3158" y="9591675"/>
            <a:ext cx="594841" cy="314325"/>
          </a:xfrm>
        </p:spPr>
        <p:txBody>
          <a:bodyPr/>
          <a:lstStyle/>
          <a:p>
            <a:fld id="{95044301-A1B2-435E-A6DE-19AB1A2D1CB7}" type="slidenum">
              <a:rPr lang="en-ZA" smtClean="0"/>
              <a:t>1</a:t>
            </a:fld>
            <a:r>
              <a:rPr lang="en-ZA" dirty="0"/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E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16 May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67C666-4592-4B53-ACB8-3C9FB8A73225}"/>
              </a:ext>
            </a:extLst>
          </p:cNvPr>
          <p:cNvGrpSpPr/>
          <p:nvPr/>
        </p:nvGrpSpPr>
        <p:grpSpPr>
          <a:xfrm>
            <a:off x="0" y="1561950"/>
            <a:ext cx="6858000" cy="8029725"/>
            <a:chOff x="0" y="1561950"/>
            <a:chExt cx="6858000" cy="80297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739684-8E8D-47A6-9EED-94B90A0C4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840" y="1561950"/>
              <a:ext cx="5668319" cy="755775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0" y="9119708"/>
              <a:ext cx="6858000" cy="471967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1: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two puppies found on the same property seen in Photographic evidence A.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594840" y="1562142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3158" y="9591675"/>
            <a:ext cx="594841" cy="314325"/>
          </a:xfrm>
        </p:spPr>
        <p:txBody>
          <a:bodyPr/>
          <a:lstStyle/>
          <a:p>
            <a:fld id="{95044301-A1B2-435E-A6DE-19AB1A2D1CB7}" type="slidenum">
              <a:rPr lang="en-ZA" smtClean="0"/>
              <a:t>2</a:t>
            </a:fld>
            <a:r>
              <a:rPr lang="en-ZA" dirty="0"/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E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16 May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5FE414-2F5A-489D-BD2B-4F9CD1F1DF68}"/>
              </a:ext>
            </a:extLst>
          </p:cNvPr>
          <p:cNvGrpSpPr/>
          <p:nvPr/>
        </p:nvGrpSpPr>
        <p:grpSpPr>
          <a:xfrm>
            <a:off x="0" y="1561950"/>
            <a:ext cx="6858000" cy="8146850"/>
            <a:chOff x="0" y="1561950"/>
            <a:chExt cx="6858000" cy="81468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B73340-213A-4169-86D2-9CCE531ED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839" y="1561950"/>
              <a:ext cx="5668319" cy="755775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0" y="9119708"/>
              <a:ext cx="6858000" cy="589092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2: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the living area of the animals referred to in Photographic evidence A. Note the rubble, rubbish and hazardous objects within their living area.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594840" y="1562142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66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3158" y="9591675"/>
            <a:ext cx="594841" cy="314325"/>
          </a:xfrm>
        </p:spPr>
        <p:txBody>
          <a:bodyPr/>
          <a:lstStyle/>
          <a:p>
            <a:fld id="{95044301-A1B2-435E-A6DE-19AB1A2D1CB7}" type="slidenum">
              <a:rPr lang="en-ZA" smtClean="0"/>
              <a:t>3</a:t>
            </a:fld>
            <a:r>
              <a:rPr lang="en-ZA" dirty="0"/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E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16 May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0FD169-1B73-4419-B975-4EC8CCF41410}"/>
              </a:ext>
            </a:extLst>
          </p:cNvPr>
          <p:cNvGrpSpPr/>
          <p:nvPr/>
        </p:nvGrpSpPr>
        <p:grpSpPr>
          <a:xfrm>
            <a:off x="0" y="1558385"/>
            <a:ext cx="6858000" cy="5311535"/>
            <a:chOff x="0" y="1558385"/>
            <a:chExt cx="6858000" cy="53115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1D2723B-F3BB-401D-84F4-FE05A02F7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150" y="1561950"/>
              <a:ext cx="6667699" cy="500077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0" y="6555595"/>
              <a:ext cx="6858000" cy="314325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3: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a different view of the dogs’ living conditions.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95150" y="1558385"/>
              <a:ext cx="300789" cy="3143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320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175</Words>
  <Application>Microsoft Office PowerPoint</Application>
  <PresentationFormat>A4 Paper (210x297 mm)</PresentationFormat>
  <Paragraphs>27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65</cp:revision>
  <dcterms:created xsi:type="dcterms:W3CDTF">2020-07-23T10:58:57Z</dcterms:created>
  <dcterms:modified xsi:type="dcterms:W3CDTF">2024-01-02T09:19:24Z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