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10"/>
  </p:notesMasterIdLst>
  <p:sldIdLst>
    <p:sldId id="405" r:id="rId5"/>
    <p:sldId id="406" r:id="rId6"/>
    <p:sldId id="407" r:id="rId7"/>
    <p:sldId id="408" r:id="rId8"/>
    <p:sldId id="409" r:id="rId9"/>
  </p:sldIdLst>
  <p:sldSz cx="6858000" cy="9906000" type="A4"/>
  <p:notesSz cx="6858000" cy="9144000"/>
  <p:photoAlbum showCaptions="1" layout="2pic"/>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BDDD4-3315-45CA-A78D-92E36E62ACA2}" v="25" dt="2023-09-01T14:12:0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8" d="100"/>
          <a:sy n="48" d="100"/>
        </p:scale>
        <p:origin x="235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E0E29-6394-4D06-9341-16F670425D8F}" type="datetimeFigureOut">
              <a:rPr lang="en-ZA" smtClean="0"/>
              <a:t>2024/01/02</a:t>
            </a:fld>
            <a:endParaRPr lang="en-ZA"/>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B252-0D3A-4DB0-AB8C-170E29B01AD9}" type="slidenum">
              <a:rPr lang="en-ZA" smtClean="0"/>
              <a:t>‹#›</a:t>
            </a:fld>
            <a:endParaRPr lang="en-ZA"/>
          </a:p>
        </p:txBody>
      </p:sp>
    </p:spTree>
    <p:extLst>
      <p:ext uri="{BB962C8B-B14F-4D97-AF65-F5344CB8AC3E}">
        <p14:creationId xmlns:p14="http://schemas.microsoft.com/office/powerpoint/2010/main" val="214935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a:t>
            </a:fld>
            <a:endParaRPr lang="en-ZA"/>
          </a:p>
        </p:txBody>
      </p:sp>
    </p:spTree>
    <p:extLst>
      <p:ext uri="{BB962C8B-B14F-4D97-AF65-F5344CB8AC3E}">
        <p14:creationId xmlns:p14="http://schemas.microsoft.com/office/powerpoint/2010/main" val="76985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2</a:t>
            </a:fld>
            <a:endParaRPr lang="en-ZA"/>
          </a:p>
        </p:txBody>
      </p:sp>
    </p:spTree>
    <p:extLst>
      <p:ext uri="{BB962C8B-B14F-4D97-AF65-F5344CB8AC3E}">
        <p14:creationId xmlns:p14="http://schemas.microsoft.com/office/powerpoint/2010/main" val="3908398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3</a:t>
            </a:fld>
            <a:endParaRPr lang="en-ZA"/>
          </a:p>
        </p:txBody>
      </p:sp>
    </p:spTree>
    <p:extLst>
      <p:ext uri="{BB962C8B-B14F-4D97-AF65-F5344CB8AC3E}">
        <p14:creationId xmlns:p14="http://schemas.microsoft.com/office/powerpoint/2010/main" val="227924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4</a:t>
            </a:fld>
            <a:endParaRPr lang="en-ZA"/>
          </a:p>
        </p:txBody>
      </p:sp>
    </p:spTree>
    <p:extLst>
      <p:ext uri="{BB962C8B-B14F-4D97-AF65-F5344CB8AC3E}">
        <p14:creationId xmlns:p14="http://schemas.microsoft.com/office/powerpoint/2010/main" val="1168704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5</a:t>
            </a:fld>
            <a:endParaRPr lang="en-ZA"/>
          </a:p>
        </p:txBody>
      </p:sp>
    </p:spTree>
    <p:extLst>
      <p:ext uri="{BB962C8B-B14F-4D97-AF65-F5344CB8AC3E}">
        <p14:creationId xmlns:p14="http://schemas.microsoft.com/office/powerpoint/2010/main" val="259501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243676-0E3F-4850-8674-276C40FA76CC}"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0392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05DE-B2AA-48F6-90DD-4BD38B156FC2}"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853091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4126A-B664-4EC1-A568-17CF3052CAFA}"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571213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96FDAC-C780-4279-9A56-F958F3C967E1}"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800546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37F98-8156-43E1-AD13-6790857D17A7}"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79217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A774C-702F-42EE-92F2-C27B85058D3E}"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990670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3976C7-D73E-4FED-B694-390055E15D51}" type="datetime1">
              <a:rPr lang="en-ZA" smtClean="0"/>
              <a:t>2024/01/02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460508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E08CA1-0334-4CB0-94AF-38602A92B86D}" type="datetime1">
              <a:rPr lang="en-ZA" smtClean="0"/>
              <a:t>2024/01/02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339569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5E54B-F17C-4793-BAE7-55EE3BBFAAF0}" type="datetime1">
              <a:rPr lang="en-ZA" smtClean="0"/>
              <a:t>2024/01/02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74703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AD4123E-E3A2-4CDE-8F0E-0C1897698B56}"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378854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FC0BC7-CE51-41E3-9E05-E19C8583984A}"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564121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134211-BCD7-431E-8972-4604D057DBDE}" type="datetime1">
              <a:rPr lang="en-ZA" smtClean="0"/>
              <a:t>2024/01/02</a:t>
            </a:fld>
            <a:endParaRPr lang="en-Z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5044301-A1B2-435E-A6DE-19AB1A2D1CB7}" type="slidenum">
              <a:rPr lang="en-ZA" smtClean="0"/>
              <a:t>‹#›</a:t>
            </a:fld>
            <a:endParaRPr lang="en-ZA"/>
          </a:p>
        </p:txBody>
      </p:sp>
    </p:spTree>
    <p:extLst>
      <p:ext uri="{BB962C8B-B14F-4D97-AF65-F5344CB8AC3E}">
        <p14:creationId xmlns:p14="http://schemas.microsoft.com/office/powerpoint/2010/main" val="224254619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83843" y="9633481"/>
            <a:ext cx="574158" cy="272519"/>
          </a:xfrm>
        </p:spPr>
        <p:txBody>
          <a:bodyPr/>
          <a:lstStyle/>
          <a:p>
            <a:fld id="{95044301-A1B2-435E-A6DE-19AB1A2D1CB7}" type="slidenum">
              <a:rPr lang="en-ZA" smtClean="0"/>
              <a:t>1</a:t>
            </a:fld>
            <a:r>
              <a:rPr lang="en-ZA" dirty="0"/>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D</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13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4" name="Group 3">
            <a:extLst>
              <a:ext uri="{FF2B5EF4-FFF2-40B4-BE49-F238E27FC236}">
                <a16:creationId xmlns:a16="http://schemas.microsoft.com/office/drawing/2014/main" id="{1F9F43EC-C581-4395-9472-727BA8617C5C}"/>
              </a:ext>
            </a:extLst>
          </p:cNvPr>
          <p:cNvGrpSpPr/>
          <p:nvPr/>
        </p:nvGrpSpPr>
        <p:grpSpPr>
          <a:xfrm>
            <a:off x="0" y="1561950"/>
            <a:ext cx="6858000" cy="5667525"/>
            <a:chOff x="0" y="1561950"/>
            <a:chExt cx="6858000" cy="5667525"/>
          </a:xfrm>
        </p:grpSpPr>
        <p:pic>
          <p:nvPicPr>
            <p:cNvPr id="8" name="Picture 7">
              <a:extLst>
                <a:ext uri="{FF2B5EF4-FFF2-40B4-BE49-F238E27FC236}">
                  <a16:creationId xmlns:a16="http://schemas.microsoft.com/office/drawing/2014/main" id="{B439D729-4730-4EB5-893E-FBC0B0B18C01}"/>
                </a:ext>
              </a:extLst>
            </p:cNvPr>
            <p:cNvPicPr>
              <a:picLocks noChangeAspect="1"/>
            </p:cNvPicPr>
            <p:nvPr/>
          </p:nvPicPr>
          <p:blipFill>
            <a:blip r:embed="rId4"/>
            <a:stretch>
              <a:fillRect/>
            </a:stretch>
          </p:blipFill>
          <p:spPr>
            <a:xfrm>
              <a:off x="57150" y="1566548"/>
              <a:ext cx="6743700" cy="5057775"/>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57150" y="1561950"/>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1</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24323"/>
              <a:ext cx="6858000" cy="605152"/>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1: </a:t>
              </a:r>
              <a:r>
                <a:rPr lang="en-ZA" sz="1200" dirty="0">
                  <a:latin typeface="Tahoma" panose="020B0604030504040204" pitchFamily="34" charset="0"/>
                  <a:ea typeface="Tahoma" panose="020B0604030504040204" pitchFamily="34" charset="0"/>
                  <a:cs typeface="Tahoma" panose="020B0604030504040204" pitchFamily="34" charset="0"/>
                </a:rPr>
                <a:t>Depicting an overall view of three of the dogs seen in Photographic evidence A</a:t>
              </a:r>
              <a:r>
                <a:rPr lang="en-GB" sz="1200" dirty="0">
                  <a:latin typeface="Tahoma" panose="020B0604030504040204" pitchFamily="34" charset="0"/>
                  <a:ea typeface="Tahoma" panose="020B0604030504040204" pitchFamily="34" charset="0"/>
                  <a:cs typeface="Tahoma" panose="020B0604030504040204" pitchFamily="34" charset="0"/>
                </a:rPr>
                <a:t>. Sone their general lean appearance and the visibility of their ribs, spines and hip bones as well as the loss of muscle around their hind legs.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794822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83843" y="9633481"/>
            <a:ext cx="574158" cy="272519"/>
          </a:xfrm>
        </p:spPr>
        <p:txBody>
          <a:bodyPr/>
          <a:lstStyle/>
          <a:p>
            <a:fld id="{95044301-A1B2-435E-A6DE-19AB1A2D1CB7}" type="slidenum">
              <a:rPr lang="en-ZA" smtClean="0"/>
              <a:t>2</a:t>
            </a:fld>
            <a:r>
              <a:rPr lang="en-ZA" dirty="0"/>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D</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13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3" name="Group 2">
            <a:extLst>
              <a:ext uri="{FF2B5EF4-FFF2-40B4-BE49-F238E27FC236}">
                <a16:creationId xmlns:a16="http://schemas.microsoft.com/office/drawing/2014/main" id="{044C3FDB-2819-436B-90DC-A608C0645186}"/>
              </a:ext>
            </a:extLst>
          </p:cNvPr>
          <p:cNvGrpSpPr/>
          <p:nvPr/>
        </p:nvGrpSpPr>
        <p:grpSpPr>
          <a:xfrm>
            <a:off x="-1" y="1561950"/>
            <a:ext cx="6858000" cy="5357457"/>
            <a:chOff x="-1" y="1561950"/>
            <a:chExt cx="6858000" cy="5357457"/>
          </a:xfrm>
        </p:grpSpPr>
        <p:pic>
          <p:nvPicPr>
            <p:cNvPr id="8" name="Picture 7">
              <a:extLst>
                <a:ext uri="{FF2B5EF4-FFF2-40B4-BE49-F238E27FC236}">
                  <a16:creationId xmlns:a16="http://schemas.microsoft.com/office/drawing/2014/main" id="{743942E7-02D7-4196-BE30-8A7801605985}"/>
                </a:ext>
              </a:extLst>
            </p:cNvPr>
            <p:cNvPicPr>
              <a:picLocks noChangeAspect="1"/>
            </p:cNvPicPr>
            <p:nvPr/>
          </p:nvPicPr>
          <p:blipFill>
            <a:blip r:embed="rId4"/>
            <a:stretch>
              <a:fillRect/>
            </a:stretch>
          </p:blipFill>
          <p:spPr>
            <a:xfrm>
              <a:off x="57149" y="1561950"/>
              <a:ext cx="6743701" cy="5057776"/>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57149" y="1564844"/>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2</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1" y="6619726"/>
              <a:ext cx="6858000" cy="299681"/>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2: </a:t>
              </a:r>
              <a:r>
                <a:rPr lang="en-ZA" sz="1200" dirty="0">
                  <a:latin typeface="Tahoma" panose="020B0604030504040204" pitchFamily="34" charset="0"/>
                  <a:ea typeface="Tahoma" panose="020B0604030504040204" pitchFamily="34" charset="0"/>
                  <a:cs typeface="Tahoma" panose="020B0604030504040204" pitchFamily="34" charset="0"/>
                </a:rPr>
                <a:t>Depicting a different view of the dogs seen in Photograph 1</a:t>
              </a:r>
              <a:r>
                <a:rPr lang="en-GB" sz="1200" dirty="0">
                  <a:latin typeface="Tahoma" panose="020B0604030504040204" pitchFamily="34" charset="0"/>
                  <a:ea typeface="Tahoma" panose="020B0604030504040204" pitchFamily="34" charset="0"/>
                  <a:cs typeface="Tahoma" panose="020B0604030504040204" pitchFamily="34" charset="0"/>
                </a:rPr>
                <a:t>.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1049604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83843" y="9633481"/>
            <a:ext cx="574158" cy="272519"/>
          </a:xfrm>
        </p:spPr>
        <p:txBody>
          <a:bodyPr/>
          <a:lstStyle/>
          <a:p>
            <a:fld id="{95044301-A1B2-435E-A6DE-19AB1A2D1CB7}" type="slidenum">
              <a:rPr lang="en-ZA" smtClean="0"/>
              <a:t>3</a:t>
            </a:fld>
            <a:r>
              <a:rPr lang="en-ZA" dirty="0"/>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D</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13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4" name="Group 3">
            <a:extLst>
              <a:ext uri="{FF2B5EF4-FFF2-40B4-BE49-F238E27FC236}">
                <a16:creationId xmlns:a16="http://schemas.microsoft.com/office/drawing/2014/main" id="{B1A765E1-92B5-48A0-A0A7-41EDBBEEE58D}"/>
              </a:ext>
            </a:extLst>
          </p:cNvPr>
          <p:cNvGrpSpPr/>
          <p:nvPr/>
        </p:nvGrpSpPr>
        <p:grpSpPr>
          <a:xfrm>
            <a:off x="0" y="1647674"/>
            <a:ext cx="6858000" cy="5658000"/>
            <a:chOff x="0" y="1647674"/>
            <a:chExt cx="6858000" cy="5658000"/>
          </a:xfrm>
        </p:grpSpPr>
        <p:pic>
          <p:nvPicPr>
            <p:cNvPr id="9" name="Picture 8">
              <a:extLst>
                <a:ext uri="{FF2B5EF4-FFF2-40B4-BE49-F238E27FC236}">
                  <a16:creationId xmlns:a16="http://schemas.microsoft.com/office/drawing/2014/main" id="{52C41A77-BBEE-44A0-9921-E5E2FC15C5A1}"/>
                </a:ext>
              </a:extLst>
            </p:cNvPr>
            <p:cNvPicPr>
              <a:picLocks noChangeAspect="1"/>
            </p:cNvPicPr>
            <p:nvPr/>
          </p:nvPicPr>
          <p:blipFill>
            <a:blip r:embed="rId4"/>
            <a:stretch>
              <a:fillRect/>
            </a:stretch>
          </p:blipFill>
          <p:spPr>
            <a:xfrm>
              <a:off x="57148" y="1647674"/>
              <a:ext cx="6743701" cy="5057776"/>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57148" y="1647866"/>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3</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705449"/>
              <a:ext cx="6858000" cy="600225"/>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3: </a:t>
              </a:r>
              <a:r>
                <a:rPr lang="en-ZA" sz="1200" dirty="0">
                  <a:latin typeface="Tahoma" panose="020B0604030504040204" pitchFamily="34" charset="0"/>
                  <a:ea typeface="Tahoma" panose="020B0604030504040204" pitchFamily="34" charset="0"/>
                  <a:cs typeface="Tahoma" panose="020B0604030504040204" pitchFamily="34" charset="0"/>
                </a:rPr>
                <a:t>Depicting a close up of one of the dogs (black and white) seen in Photograph 1. Note this dogs lean appearance, the visibility of her ribs, spine and hip bones as well as the loss of muscle around her hind legs</a:t>
              </a:r>
              <a:r>
                <a:rPr lang="en-GB" sz="1200" dirty="0">
                  <a:latin typeface="Tahoma" panose="020B0604030504040204" pitchFamily="34" charset="0"/>
                  <a:ea typeface="Tahoma" panose="020B0604030504040204" pitchFamily="34" charset="0"/>
                  <a:cs typeface="Tahoma" panose="020B0604030504040204" pitchFamily="34" charset="0"/>
                </a:rPr>
                <a:t>.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62865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83843" y="9633481"/>
            <a:ext cx="574158" cy="272519"/>
          </a:xfrm>
        </p:spPr>
        <p:txBody>
          <a:bodyPr/>
          <a:lstStyle/>
          <a:p>
            <a:fld id="{95044301-A1B2-435E-A6DE-19AB1A2D1CB7}" type="slidenum">
              <a:rPr lang="en-ZA" smtClean="0"/>
              <a:t>4</a:t>
            </a:fld>
            <a:r>
              <a:rPr lang="en-ZA" dirty="0"/>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D</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13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3" name="Group 2">
            <a:extLst>
              <a:ext uri="{FF2B5EF4-FFF2-40B4-BE49-F238E27FC236}">
                <a16:creationId xmlns:a16="http://schemas.microsoft.com/office/drawing/2014/main" id="{86EAF76C-9C5B-4DB6-883E-7F82E03FD0CD}"/>
              </a:ext>
            </a:extLst>
          </p:cNvPr>
          <p:cNvGrpSpPr/>
          <p:nvPr/>
        </p:nvGrpSpPr>
        <p:grpSpPr>
          <a:xfrm>
            <a:off x="-1" y="1561950"/>
            <a:ext cx="6858000" cy="5569207"/>
            <a:chOff x="-1" y="1561950"/>
            <a:chExt cx="6858000" cy="5569207"/>
          </a:xfrm>
        </p:grpSpPr>
        <p:pic>
          <p:nvPicPr>
            <p:cNvPr id="9" name="Picture 8">
              <a:extLst>
                <a:ext uri="{FF2B5EF4-FFF2-40B4-BE49-F238E27FC236}">
                  <a16:creationId xmlns:a16="http://schemas.microsoft.com/office/drawing/2014/main" id="{85986D64-43D0-47B3-AF65-E34D0B485EEA}"/>
                </a:ext>
              </a:extLst>
            </p:cNvPr>
            <p:cNvPicPr>
              <a:picLocks noChangeAspect="1"/>
            </p:cNvPicPr>
            <p:nvPr/>
          </p:nvPicPr>
          <p:blipFill>
            <a:blip r:embed="rId4"/>
            <a:stretch>
              <a:fillRect/>
            </a:stretch>
          </p:blipFill>
          <p:spPr>
            <a:xfrm>
              <a:off x="57148" y="1561950"/>
              <a:ext cx="6743703" cy="5057777"/>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57148" y="1564844"/>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4</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1" y="6619727"/>
              <a:ext cx="6858000" cy="51143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4: </a:t>
              </a:r>
              <a:r>
                <a:rPr lang="en-ZA" sz="1200" dirty="0">
                  <a:latin typeface="Tahoma" panose="020B0604030504040204" pitchFamily="34" charset="0"/>
                  <a:ea typeface="Tahoma" panose="020B0604030504040204" pitchFamily="34" charset="0"/>
                  <a:cs typeface="Tahoma" panose="020B0604030504040204" pitchFamily="34" charset="0"/>
                </a:rPr>
                <a:t>Depicting a close up of one of the dogs (tan and white) seen in Photograph 1. Note this dogs lean appearance and the visibility of his ribs and spine</a:t>
              </a:r>
              <a:r>
                <a:rPr lang="en-GB" sz="1200" dirty="0">
                  <a:latin typeface="Tahoma" panose="020B0604030504040204" pitchFamily="34" charset="0"/>
                  <a:ea typeface="Tahoma" panose="020B0604030504040204" pitchFamily="34" charset="0"/>
                  <a:cs typeface="Tahoma" panose="020B0604030504040204" pitchFamily="34" charset="0"/>
                </a:rPr>
                <a:t>.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1457617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83843" y="9633481"/>
            <a:ext cx="574158" cy="272519"/>
          </a:xfrm>
        </p:spPr>
        <p:txBody>
          <a:bodyPr/>
          <a:lstStyle/>
          <a:p>
            <a:fld id="{95044301-A1B2-435E-A6DE-19AB1A2D1CB7}" type="slidenum">
              <a:rPr lang="en-ZA" smtClean="0"/>
              <a:t>5</a:t>
            </a:fld>
            <a:r>
              <a:rPr lang="en-ZA" dirty="0"/>
              <a:t> of 5</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D</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13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4" name="Group 3">
            <a:extLst>
              <a:ext uri="{FF2B5EF4-FFF2-40B4-BE49-F238E27FC236}">
                <a16:creationId xmlns:a16="http://schemas.microsoft.com/office/drawing/2014/main" id="{614147EB-7696-4F5C-8104-7314A78F4186}"/>
              </a:ext>
            </a:extLst>
          </p:cNvPr>
          <p:cNvGrpSpPr/>
          <p:nvPr/>
        </p:nvGrpSpPr>
        <p:grpSpPr>
          <a:xfrm>
            <a:off x="-1" y="1561950"/>
            <a:ext cx="6858000" cy="5569207"/>
            <a:chOff x="-1" y="1561950"/>
            <a:chExt cx="6858000" cy="5569207"/>
          </a:xfrm>
        </p:grpSpPr>
        <p:pic>
          <p:nvPicPr>
            <p:cNvPr id="8" name="Picture 7">
              <a:extLst>
                <a:ext uri="{FF2B5EF4-FFF2-40B4-BE49-F238E27FC236}">
                  <a16:creationId xmlns:a16="http://schemas.microsoft.com/office/drawing/2014/main" id="{DF5B4FC8-FCE8-4C5B-A020-E62A53FCA46B}"/>
                </a:ext>
              </a:extLst>
            </p:cNvPr>
            <p:cNvPicPr>
              <a:picLocks noChangeAspect="1"/>
            </p:cNvPicPr>
            <p:nvPr/>
          </p:nvPicPr>
          <p:blipFill>
            <a:blip r:embed="rId4"/>
            <a:stretch>
              <a:fillRect/>
            </a:stretch>
          </p:blipFill>
          <p:spPr>
            <a:xfrm>
              <a:off x="57148" y="1561950"/>
              <a:ext cx="6743703" cy="5057777"/>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57148" y="1564844"/>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5</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1" y="6619727"/>
              <a:ext cx="6858000" cy="51143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5: </a:t>
              </a:r>
              <a:r>
                <a:rPr lang="en-ZA" sz="1200" dirty="0">
                  <a:latin typeface="Tahoma" panose="020B0604030504040204" pitchFamily="34" charset="0"/>
                  <a:ea typeface="Tahoma" panose="020B0604030504040204" pitchFamily="34" charset="0"/>
                  <a:cs typeface="Tahoma" panose="020B0604030504040204" pitchFamily="34" charset="0"/>
                </a:rPr>
                <a:t>Depicting a white and black puppy found on the same property as the other dogs seen in Photograph 1</a:t>
              </a:r>
              <a:r>
                <a:rPr lang="en-GB" sz="1200" dirty="0">
                  <a:latin typeface="Tahoma" panose="020B0604030504040204" pitchFamily="34" charset="0"/>
                  <a:ea typeface="Tahoma" panose="020B0604030504040204" pitchFamily="34" charset="0"/>
                  <a:cs typeface="Tahoma" panose="020B0604030504040204" pitchFamily="34" charset="0"/>
                </a:rPr>
                <a:t>.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6237734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06CF70780D834484A0C2B28A39752D" ma:contentTypeVersion="17" ma:contentTypeDescription="Create a new document." ma:contentTypeScope="" ma:versionID="d7ac8f9860367660fb857d40bf64e608">
  <xsd:schema xmlns:xsd="http://www.w3.org/2001/XMLSchema" xmlns:xs="http://www.w3.org/2001/XMLSchema" xmlns:p="http://schemas.microsoft.com/office/2006/metadata/properties" xmlns:ns2="e3d58a75-6a7c-4f53-9011-1384d746df69" xmlns:ns3="5a8649b5-3a2c-4a75-9f6c-a024b2fcee36" xmlns:ns4="aeb88929-25be-4232-b6fa-512268e975eb" targetNamespace="http://schemas.microsoft.com/office/2006/metadata/properties" ma:root="true" ma:fieldsID="bc95417c46fe1b68ced36c41fd57dfd4" ns2:_="" ns3:_="" ns4:_="">
    <xsd:import namespace="e3d58a75-6a7c-4f53-9011-1384d746df69"/>
    <xsd:import namespace="5a8649b5-3a2c-4a75-9f6c-a024b2fcee36"/>
    <xsd:import namespace="aeb88929-25be-4232-b6fa-512268e975e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d58a75-6a7c-4f53-9011-1384d746d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baaacb-9ec1-4571-9706-7016f0e94c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8649b5-3a2c-4a75-9f6c-a024b2fcee3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88929-25be-4232-b6fa-512268e975e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ca01f0-91f0-4a5d-950c-0c34891300b3}" ma:internalName="TaxCatchAll" ma:showField="CatchAllData" ma:web="aeb88929-25be-4232-b6fa-512268e97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eb88929-25be-4232-b6fa-512268e975eb" xsi:nil="true"/>
    <lcf76f155ced4ddcb4097134ff3c332f xmlns="e3d58a75-6a7c-4f53-9011-1384d746df6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CCE7D6D-957D-4E07-9E56-18ABE2B6E11C}">
  <ds:schemaRefs>
    <ds:schemaRef ds:uri="http://schemas.microsoft.com/sharepoint/v3/contenttype/forms"/>
  </ds:schemaRefs>
</ds:datastoreItem>
</file>

<file path=customXml/itemProps2.xml><?xml version="1.0" encoding="utf-8"?>
<ds:datastoreItem xmlns:ds="http://schemas.openxmlformats.org/officeDocument/2006/customXml" ds:itemID="{9641F7AB-94ED-476F-B3DD-BBE0436AC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d58a75-6a7c-4f53-9011-1384d746df69"/>
    <ds:schemaRef ds:uri="5a8649b5-3a2c-4a75-9f6c-a024b2fcee36"/>
    <ds:schemaRef ds:uri="aeb88929-25be-4232-b6fa-512268e97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41701F-2D92-45F7-A218-BD4C59CFD31E}">
  <ds:schemaRefs>
    <ds:schemaRef ds:uri="http://schemas.microsoft.com/office/2006/documentManagement/types"/>
    <ds:schemaRef ds:uri="http://purl.org/dc/dcmitype/"/>
    <ds:schemaRef ds:uri="http://purl.org/dc/elements/1.1/"/>
    <ds:schemaRef ds:uri="http://schemas.openxmlformats.org/package/2006/metadata/core-properties"/>
    <ds:schemaRef ds:uri="http://schemas.microsoft.com/office/infopath/2007/PartnerControls"/>
    <ds:schemaRef ds:uri="http://www.w3.org/XML/1998/namespace"/>
    <ds:schemaRef ds:uri="aeb88929-25be-4232-b6fa-512268e975eb"/>
    <ds:schemaRef ds:uri="http://purl.org/dc/terms/"/>
    <ds:schemaRef ds:uri="5a8649b5-3a2c-4a75-9f6c-a024b2fcee36"/>
    <ds:schemaRef ds:uri="e3d58a75-6a7c-4f53-9011-1384d746df6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703</TotalTime>
  <Words>355</Words>
  <Application>Microsoft Office PowerPoint</Application>
  <PresentationFormat>A4 Paper (210x297 mm)</PresentationFormat>
  <Paragraphs>45</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Tahoma</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 Pieterse  - Cape of Good Hope SPCA</dc:creator>
  <cp:lastModifiedBy>Nicole Venter - Cape of Good Hope SPCA</cp:lastModifiedBy>
  <cp:revision>71</cp:revision>
  <dcterms:created xsi:type="dcterms:W3CDTF">2020-07-23T10:58:57Z</dcterms:created>
  <dcterms:modified xsi:type="dcterms:W3CDTF">2024-01-02T08:17:36Z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0x010100DC06CF70780D834484A0C2B28A39752D</vt:lpwstr>
  </property>
  <property fmtid="{D5CDD505-2E9C-101B-9397-08002B2CF9AE}" pid="3" name="MediaServiceImageTags">
    <vt:lpwstr/>
  </property>
</Properties>
</file>